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30.xml.rels" ContentType="application/vnd.openxmlformats-package.relationships+xml"/>
  <Override PartName="/ppt/notesSlides/_rels/notesSlide27.xml.rels" ContentType="application/vnd.openxmlformats-package.relationships+xml"/>
  <Override PartName="/ppt/notesSlides/_rels/notesSlide26.xml.rels" ContentType="application/vnd.openxmlformats-package.relationships+xml"/>
  <Override PartName="/ppt/notesSlides/_rels/notesSlide25.xml.rels" ContentType="application/vnd.openxmlformats-package.relationships+xml"/>
  <Override PartName="/ppt/notesSlides/_rels/notesSlide15.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8.xml.rels" ContentType="application/vnd.openxmlformats-package.relationships+xml"/>
  <Override PartName="/ppt/notesSlides/_rels/notesSlide28.xml.rels" ContentType="application/vnd.openxmlformats-package.relationships+xml"/>
  <Override PartName="/ppt/notesSlides/_rels/notesSlide20.xml.rels" ContentType="application/vnd.openxmlformats-package.relationships+xml"/>
  <Override PartName="/ppt/notesSlides/_rels/notesSlide1.xml.rels" ContentType="application/vnd.openxmlformats-package.relationships+xml"/>
  <Override PartName="/ppt/notesSlides/_rels/notesSlide14.xml.rels" ContentType="application/vnd.openxmlformats-package.relationships+xml"/>
  <Override PartName="/ppt/notesSlides/_rels/notesSlide9.xml.rels" ContentType="application/vnd.openxmlformats-package.relationships+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7.xml" ContentType="application/vnd.openxmlformats-officedocument.presentationml.notesSlide+xml"/>
  <Override PartName="/ppt/notesSlides/notesSlide8.xml" ContentType="application/vnd.openxmlformats-officedocument.presentationml.notes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3.xml" ContentType="application/vnd.openxmlformats-officedocument.presentationml.notesSlide+xml"/>
  <Override PartName="/ppt/media/image50.png" ContentType="image/png"/>
  <Override PartName="/ppt/media/image48.png" ContentType="image/png"/>
  <Override PartName="/ppt/media/image44.png" ContentType="image/png"/>
  <Override PartName="/ppt/media/image43.jpeg" ContentType="image/jpeg"/>
  <Override PartName="/ppt/media/image42.png" ContentType="image/png"/>
  <Override PartName="/ppt/media/image41.jpeg" ContentType="image/jpeg"/>
  <Override PartName="/ppt/media/image40.png" ContentType="image/png"/>
  <Override PartName="/ppt/media/image39.png" ContentType="image/png"/>
  <Override PartName="/ppt/media/image37.png" ContentType="image/png"/>
  <Override PartName="/ppt/media/image16.jpeg" ContentType="image/jpeg"/>
  <Override PartName="/ppt/media/image45.jpeg" ContentType="image/jpeg"/>
  <Override PartName="/ppt/media/image12.jpeg" ContentType="image/jpeg"/>
  <Override PartName="/ppt/media/image14.jpeg" ContentType="image/jpeg"/>
  <Override PartName="/ppt/media/image38.png" ContentType="image/png"/>
  <Override PartName="/ppt/media/image13.png" ContentType="image/png"/>
  <Override PartName="/ppt/media/image11.png" ContentType="image/png"/>
  <Override PartName="/ppt/media/image15.png" ContentType="image/png"/>
  <Override PartName="/ppt/media/image17.png" ContentType="image/png"/>
  <Override PartName="/ppt/media/image19.png" ContentType="image/png"/>
  <Override PartName="/ppt/media/image20.png" ContentType="image/png"/>
  <Override PartName="/ppt/media/image46.png" ContentType="image/png"/>
  <Override PartName="/ppt/media/image21.png" ContentType="image/png"/>
  <Override PartName="/ppt/media/image47.png" ContentType="image/png"/>
  <Override PartName="/ppt/media/image22.png" ContentType="image/png"/>
  <Override PartName="/ppt/media/media23.m4a" ContentType="application/vnd.sun.star.media"/>
  <Override PartName="/ppt/media/image49.png" ContentType="image/png"/>
  <Override PartName="/ppt/media/image24.png" ContentType="image/png"/>
  <Override PartName="/ppt/media/image7.jpeg" ContentType="image/jpeg"/>
  <Override PartName="/ppt/media/image26.png" ContentType="image/png"/>
  <Override PartName="/ppt/media/image18.jpeg" ContentType="image/jpeg"/>
  <Override PartName="/ppt/media/image27.png" ContentType="image/png"/>
  <Override PartName="/ppt/media/image28.png" ContentType="image/png"/>
  <Override PartName="/ppt/media/image30.png" ContentType="image/png"/>
  <Override PartName="/ppt/media/image33.png" ContentType="image/png"/>
  <Override PartName="/ppt/media/media10.m4a" ContentType="application/vnd.sun.star.media"/>
  <Override PartName="/ppt/media/image34.png" ContentType="image/png"/>
  <Override PartName="/ppt/media/image35.png" ContentType="image/png"/>
  <Override PartName="/ppt/media/image8.png" ContentType="image/png"/>
  <Override PartName="/ppt/media/image9.png" ContentType="image/png"/>
  <Override PartName="/ppt/media/image2.png" ContentType="image/png"/>
  <Override PartName="/ppt/media/image1.png" ContentType="image/png"/>
  <Override PartName="/ppt/media/image3.png" ContentType="image/png"/>
  <Override PartName="/ppt/media/image4.png" ContentType="image/png"/>
  <Override PartName="/ppt/media/image5.png" ContentType="image/png"/>
  <Override PartName="/ppt/media/image6.png" ContentType="image/png"/>
  <Override PartName="/ppt/media/image25.jpeg" ContentType="image/jpeg"/>
  <Override PartName="/ppt/media/image31.jpeg" ContentType="image/jpeg"/>
  <Override PartName="/ppt/media/image32.jpeg" ContentType="image/jpeg"/>
  <Override PartName="/ppt/media/image29.png" ContentType="image/png"/>
  <Override PartName="/ppt/media/image36.jpeg" ContentType="image/jpeg"/>
  <Override PartName="/ppt/slideMasters/_rels/slideMaster12.xml.rels" ContentType="application/vnd.openxmlformats-package.relationships+xml"/>
  <Override PartName="/ppt/slideMasters/_rels/slideMaster11.xml.rels" ContentType="application/vnd.openxmlformats-package.relationships+xml"/>
  <Override PartName="/ppt/slideMasters/_rels/slideMaster10.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13.xml" ContentType="application/vnd.openxmlformats-officedocument.theme+xml"/>
  <Override PartName="/ppt/theme/theme12.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s/_rels/slide29.xml.rels" ContentType="application/vnd.openxmlformats-package.relationships+xml"/>
  <Override PartName="/ppt/slides/_rels/slide28.xml.rels" ContentType="application/vnd.openxmlformats-package.relationships+xml"/>
  <Override PartName="/ppt/slides/_rels/slide27.xml.rels" ContentType="application/vnd.openxmlformats-package.relationships+xml"/>
  <Override PartName="/ppt/slides/_rels/slide26.xml.rels" ContentType="application/vnd.openxmlformats-package.relationships+xml"/>
  <Override PartName="/ppt/slides/_rels/slide31.xml.rels" ContentType="application/vnd.openxmlformats-package.relationships+xml"/>
  <Override PartName="/ppt/slides/_rels/slide25.xml.rels" ContentType="application/vnd.openxmlformats-package.relationships+xml"/>
  <Override PartName="/ppt/slides/_rels/slide30.xml.rels" ContentType="application/vnd.openxmlformats-package.relationships+xml"/>
  <Override PartName="/ppt/slides/_rels/slide24.xml.rels" ContentType="application/vnd.openxmlformats-package.relationships+xml"/>
  <Override PartName="/ppt/slides/_rels/slide23.xml.rels" ContentType="application/vnd.openxmlformats-package.relationships+xml"/>
  <Override PartName="/ppt/slides/_rels/slide22.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143.xml.rels" ContentType="application/vnd.openxmlformats-package.relationships+xml"/>
  <Override PartName="/ppt/slideLayouts/_rels/slideLayout142.xml.rels" ContentType="application/vnd.openxmlformats-package.relationships+xml"/>
  <Override PartName="/ppt/slideLayouts/_rels/slideLayout141.xml.rels" ContentType="application/vnd.openxmlformats-package.relationships+xml"/>
  <Override PartName="/ppt/slideLayouts/_rels/slideLayout137.xml.rels" ContentType="application/vnd.openxmlformats-package.relationships+xml"/>
  <Override PartName="/ppt/slideLayouts/_rels/slideLayout131.xml.rels" ContentType="application/vnd.openxmlformats-package.relationships+xml"/>
  <Override PartName="/ppt/slideLayouts/_rels/slideLayout130.xml.rels" ContentType="application/vnd.openxmlformats-package.relationships+xml"/>
  <Override PartName="/ppt/slideLayouts/_rels/slideLayout129.xml.rels" ContentType="application/vnd.openxmlformats-package.relationships+xml"/>
  <Override PartName="/ppt/slideLayouts/_rels/slideLayout128.xml.rels" ContentType="application/vnd.openxmlformats-package.relationships+xml"/>
  <Override PartName="/ppt/slideLayouts/_rels/slideLayout119.xml.rels" ContentType="application/vnd.openxmlformats-package.relationships+xml"/>
  <Override PartName="/ppt/slideLayouts/_rels/slideLayout118.xml.rels" ContentType="application/vnd.openxmlformats-package.relationships+xml"/>
  <Override PartName="/ppt/slideLayouts/_rels/slideLayout117.xml.rels" ContentType="application/vnd.openxmlformats-package.relationships+xml"/>
  <Override PartName="/ppt/slideLayouts/_rels/slideLayout116.xml.rels" ContentType="application/vnd.openxmlformats-package.relationships+xml"/>
  <Override PartName="/ppt/slideLayouts/_rels/slideLayout109.xml.rels" ContentType="application/vnd.openxmlformats-package.relationships+xml"/>
  <Override PartName="/ppt/slideLayouts/_rels/slideLayout108.xml.rels" ContentType="application/vnd.openxmlformats-package.relationships+xml"/>
  <Override PartName="/ppt/slideLayouts/_rels/slideLayout107.xml.rels" ContentType="application/vnd.openxmlformats-package.relationships+xml"/>
  <Override PartName="/ppt/slideLayouts/_rels/slideLayout106.xml.rels" ContentType="application/vnd.openxmlformats-package.relationships+xml"/>
  <Override PartName="/ppt/slideLayouts/_rels/slideLayout105.xml.rels" ContentType="application/vnd.openxmlformats-package.relationships+xml"/>
  <Override PartName="/ppt/slideLayouts/_rels/slideLayout136.xml.rels" ContentType="application/vnd.openxmlformats-package.relationships+xml"/>
  <Override PartName="/ppt/slideLayouts/_rels/slideLayout99.xml.rels" ContentType="application/vnd.openxmlformats-package.relationships+xml"/>
  <Override PartName="/ppt/slideLayouts/_rels/slideLayout104.xml.rels" ContentType="application/vnd.openxmlformats-package.relationships+xml"/>
  <Override PartName="/ppt/slideLayouts/_rels/slideLayout95.xml.rels" ContentType="application/vnd.openxmlformats-package.relationships+xml"/>
  <Override PartName="/ppt/slideLayouts/_rels/slideLayout89.xml.rels" ContentType="application/vnd.openxmlformats-package.relationships+xml"/>
  <Override PartName="/ppt/slideLayouts/_rels/slideLayout88.xml.rels" ContentType="application/vnd.openxmlformats-package.relationships+xml"/>
  <Override PartName="/ppt/slideLayouts/_rels/slideLayout140.xml.rels" ContentType="application/vnd.openxmlformats-package.relationships+xml"/>
  <Override PartName="/ppt/slideLayouts/_rels/slideLayout82.xml.rels" ContentType="application/vnd.openxmlformats-package.relationships+xml"/>
  <Override PartName="/ppt/slideLayouts/_rels/slideLayout79.xml.rels" ContentType="application/vnd.openxmlformats-package.relationships+xml"/>
  <Override PartName="/ppt/slideLayouts/_rels/slideLayout122.xml.rels" ContentType="application/vnd.openxmlformats-package.relationships+xml"/>
  <Override PartName="/ppt/slideLayouts/_rels/slideLayout85.xml.rels" ContentType="application/vnd.openxmlformats-package.relationships+xml"/>
  <Override PartName="/ppt/slideLayouts/_rels/slideLayout36.xml.rels" ContentType="application/vnd.openxmlformats-package.relationships+xml"/>
  <Override PartName="/ppt/slideLayouts/_rels/slideLayout121.xml.rels" ContentType="application/vnd.openxmlformats-package.relationships+xml"/>
  <Override PartName="/ppt/slideLayouts/_rels/slideLayout84.xml.rels" ContentType="application/vnd.openxmlformats-package.relationships+xml"/>
  <Override PartName="/ppt/slideLayouts/_rels/slideLayout35.xml.rels" ContentType="application/vnd.openxmlformats-package.relationships+xml"/>
  <Override PartName="/ppt/slideLayouts/_rels/slideLayout120.xml.rels" ContentType="application/vnd.openxmlformats-package.relationships+xml"/>
  <Override PartName="/ppt/slideLayouts/_rels/slideLayout83.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81.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80.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78.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3.xml.rels" ContentType="application/vnd.openxmlformats-package.relationships+xml"/>
  <Override PartName="/ppt/slideLayouts/_rels/slideLayout133.xml.rels" ContentType="application/vnd.openxmlformats-package.relationships+xml"/>
  <Override PartName="/ppt/slideLayouts/_rels/slideLayout96.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35.xml.rels" ContentType="application/vnd.openxmlformats-package.relationships+xml"/>
  <Override PartName="/ppt/slideLayouts/_rels/slideLayout98.xml.rels" ContentType="application/vnd.openxmlformats-package.relationships+xml"/>
  <Override PartName="/ppt/slideLayouts/_rels/slideLayout49.xml.rels" ContentType="application/vnd.openxmlformats-package.relationships+xml"/>
  <Override PartName="/ppt/slideLayouts/_rels/slideLayout14.xml.rels" ContentType="application/vnd.openxmlformats-package.relationships+xml"/>
  <Override PartName="/ppt/slideLayouts/_rels/slideLayout139.xml.rels" ContentType="application/vnd.openxmlformats-package.relationships+xml"/>
  <Override PartName="/ppt/slideLayouts/_rels/slideLayout2.xml.rels" ContentType="application/vnd.openxmlformats-package.relationships+xml"/>
  <Override PartName="/ppt/slideLayouts/_rels/slideLayout132.xml.rels" ContentType="application/vnd.openxmlformats-package.relationships+xml"/>
  <Override PartName="/ppt/slideLayouts/_rels/slideLayout46.xml.rels" ContentType="application/vnd.openxmlformats-package.relationships+xml"/>
  <Override PartName="/ppt/slideLayouts/_rels/slideLayout4.xml.rels" ContentType="application/vnd.openxmlformats-package.relationships+xml"/>
  <Override PartName="/ppt/slideLayouts/_rels/slideLayout134.xml.rels" ContentType="application/vnd.openxmlformats-package.relationships+xml"/>
  <Override PartName="/ppt/slideLayouts/_rels/slideLayout97.xml.rels" ContentType="application/vnd.openxmlformats-package.relationships+xml"/>
  <Override PartName="/ppt/slideLayouts/_rels/slideLayout48.xml.rels" ContentType="application/vnd.openxmlformats-package.relationships+xml"/>
  <Override PartName="/ppt/slideLayouts/_rels/slideLayout59.xml.rels" ContentType="application/vnd.openxmlformats-package.relationships+xml"/>
  <Override PartName="/ppt/slideLayouts/_rels/slideLayout138.xml.rels" ContentType="application/vnd.openxmlformats-package.relationships+xml"/>
  <Override PartName="/ppt/slideLayouts/_rels/slideLayout1.xml.rels" ContentType="application/vnd.openxmlformats-package.relationships+xml"/>
  <Override PartName="/ppt/slideLayouts/_rels/slideLayout60.xml.rels" ContentType="application/vnd.openxmlformats-package.relationships+xml"/>
  <Override PartName="/ppt/slideLayouts/_rels/slideLayout11.xml.rels" ContentType="application/vnd.openxmlformats-package.relationships+xml"/>
  <Override PartName="/ppt/slideLayouts/_rels/slideLayout144.xml.rels" ContentType="application/vnd.openxmlformats-package.relationships+xml"/>
  <Override PartName="/ppt/slideLayouts/_rels/slideLayout58.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123.xml.rels" ContentType="application/vnd.openxmlformats-package.relationships+xml"/>
  <Override PartName="/ppt/slideLayouts/_rels/slideLayout86.xml.rels" ContentType="application/vnd.openxmlformats-package.relationships+xml"/>
  <Override PartName="/ppt/slideLayouts/_rels/slideLayout37.xml.rels" ContentType="application/vnd.openxmlformats-package.relationships+xml"/>
  <Override PartName="/ppt/slideLayouts/_rels/slideLayout124.xml.rels" ContentType="application/vnd.openxmlformats-package.relationships+xml"/>
  <Override PartName="/ppt/slideLayouts/_rels/slideLayout8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90.xml.rels" ContentType="application/vnd.openxmlformats-package.relationships+xml"/>
  <Override PartName="/ppt/slideLayouts/_rels/slideLayout41.xml.rels" ContentType="application/vnd.openxmlformats-package.relationships+xml"/>
  <Override PartName="/ppt/slideLayouts/_rels/slideLayout100.xml.rels" ContentType="application/vnd.openxmlformats-package.relationships+xml"/>
  <Override PartName="/ppt/slideLayouts/_rels/slideLayout91.xml.rels" ContentType="application/vnd.openxmlformats-package.relationships+xml"/>
  <Override PartName="/ppt/slideLayouts/_rels/slideLayout42.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0.xml.rels" ContentType="application/vnd.openxmlformats-package.relationships+xml"/>
  <Override PartName="/ppt/slideLayouts/_rels/slideLayout101.xml.rels" ContentType="application/vnd.openxmlformats-package.relationships+xml"/>
  <Override PartName="/ppt/slideLayouts/_rels/slideLayout92.xml.rels" ContentType="application/vnd.openxmlformats-package.relationships+xml"/>
  <Override PartName="/ppt/slideLayouts/_rels/slideLayout43.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71.xml.rels" ContentType="application/vnd.openxmlformats-package.relationships+xml"/>
  <Override PartName="/ppt/slideLayouts/_rels/slideLayout102.xml.rels" ContentType="application/vnd.openxmlformats-package.relationships+xml"/>
  <Override PartName="/ppt/slideLayouts/_rels/slideLayout93.xml.rels" ContentType="application/vnd.openxmlformats-package.relationships+xml"/>
  <Override PartName="/ppt/slideLayouts/_rels/slideLayout44.xml.rels" ContentType="application/vnd.openxmlformats-package.relationships+xml"/>
  <Override PartName="/ppt/slideLayouts/_rels/slideLayout23.xml.rels" ContentType="application/vnd.openxmlformats-package.relationships+xml"/>
  <Override PartName="/ppt/slideLayouts/_rels/slideLayout72.xml.rels" ContentType="application/vnd.openxmlformats-package.relationships+xml"/>
  <Override PartName="/ppt/slideLayouts/_rels/slideLayout103.xml.rels" ContentType="application/vnd.openxmlformats-package.relationships+xml"/>
  <Override PartName="/ppt/slideLayouts/_rels/slideLayout94.xml.rels" ContentType="application/vnd.openxmlformats-package.relationships+xml"/>
  <Override PartName="/ppt/slideLayouts/_rels/slideLayout45.xml.rels" ContentType="application/vnd.openxmlformats-package.relationships+xml"/>
  <Override PartName="/ppt/slideLayouts/_rels/slideLayout110.xml.rels" ContentType="application/vnd.openxmlformats-package.relationships+xml"/>
  <Override PartName="/ppt/slideLayouts/_rels/slideLayout24.xml.rels" ContentType="application/vnd.openxmlformats-package.relationships+xml"/>
  <Override PartName="/ppt/slideLayouts/_rels/slideLayout73.xml.rels" ContentType="application/vnd.openxmlformats-package.relationships+xml"/>
  <Override PartName="/ppt/slideLayouts/_rels/slideLayout50.xml.rels" ContentType="application/vnd.openxmlformats-package.relationships+xml"/>
  <Override PartName="/ppt/slideLayouts/_rels/slideLayout127.xml.rels" ContentType="application/vnd.openxmlformats-package.relationships+xml"/>
  <Override PartName="/ppt/slideLayouts/_rels/slideLayout69.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3.xml.rels" ContentType="application/vnd.openxmlformats-package.relationships+xml"/>
  <Override PartName="/ppt/slideLayouts/_rels/slideLayout112.xml.rels" ContentType="application/vnd.openxmlformats-package.relationships+xml"/>
  <Override PartName="/ppt/slideLayouts/_rels/slideLayout54.xml.rels" ContentType="application/vnd.openxmlformats-package.relationships+xml"/>
  <Override PartName="/ppt/slideLayouts/_rels/slideLayout113.xml.rels" ContentType="application/vnd.openxmlformats-package.relationships+xml"/>
  <Override PartName="/ppt/slideLayouts/_rels/slideLayout55.xml.rels" ContentType="application/vnd.openxmlformats-package.relationships+xml"/>
  <Override PartName="/ppt/slideLayouts/_rels/slideLayout114.xml.rels" ContentType="application/vnd.openxmlformats-package.relationships+xml"/>
  <Override PartName="/ppt/slideLayouts/_rels/slideLayout56.xml.rels" ContentType="application/vnd.openxmlformats-package.relationships+xml"/>
  <Override PartName="/ppt/slideLayouts/_rels/slideLayout115.xml.rels" ContentType="application/vnd.openxmlformats-package.relationships+xml"/>
  <Override PartName="/ppt/slideLayouts/_rels/slideLayout57.xml.rels" ContentType="application/vnd.openxmlformats-package.relationships+xml"/>
  <Override PartName="/ppt/slideLayouts/_rels/slideLayout12.xml.rels" ContentType="application/vnd.openxmlformats-package.relationships+xml"/>
  <Override PartName="/ppt/slideLayouts/_rels/slideLayout61.xml.rels" ContentType="application/vnd.openxmlformats-package.relationships+xml"/>
  <Override PartName="/ppt/slideLayouts/_rels/slideLayout13.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5.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65.xml.rels" ContentType="application/vnd.openxmlformats-package.relationships+xml"/>
  <Override PartName="/ppt/slideLayouts/_rels/slideLayout17.xml.rels" ContentType="application/vnd.openxmlformats-package.relationships+xml"/>
  <Override PartName="/ppt/slideLayouts/_rels/slideLayout66.xml.rels" ContentType="application/vnd.openxmlformats-package.relationships+xml"/>
  <Override PartName="/ppt/slideLayouts/_rels/slideLayout125.xml.rels" ContentType="application/vnd.openxmlformats-package.relationships+xml"/>
  <Override PartName="/ppt/slideLayouts/_rels/slideLayout18.xml.rels" ContentType="application/vnd.openxmlformats-package.relationships+xml"/>
  <Override PartName="/ppt/slideLayouts/_rels/slideLayout67.xml.rels" ContentType="application/vnd.openxmlformats-package.relationships+xml"/>
  <Override PartName="/ppt/slideLayouts/_rels/slideLayout126.xml.rels" ContentType="application/vnd.openxmlformats-package.relationships+xml"/>
  <Override PartName="/ppt/slideLayouts/_rels/slideLayout19.xml.rels" ContentType="application/vnd.openxmlformats-package.relationships+xml"/>
  <Override PartName="/ppt/slideLayouts/_rels/slideLayout68.xml.rels" ContentType="application/vnd.openxmlformats-package.relationships+xml"/>
  <Override PartName="/ppt/slideLayouts/_rels/slideLayout111.xml.rels" ContentType="application/vnd.openxmlformats-package.relationships+xml"/>
  <Override PartName="/ppt/slideLayouts/_rels/slideLayout25.xml.rels" ContentType="application/vnd.openxmlformats-package.relationships+xml"/>
  <Override PartName="/ppt/slideLayouts/_rels/slideLayout74.xml.rels" ContentType="application/vnd.openxmlformats-package.relationships+xml"/>
  <Override PartName="/ppt/slideLayouts/_rels/slideLayout26.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132.xml" ContentType="application/vnd.openxmlformats-officedocument.presentationml.slideLayout+xml"/>
  <Override PartName="/ppt/slideLayouts/slideLayout42.xml" ContentType="application/vnd.openxmlformats-officedocument.presentationml.slideLayout+xml"/>
  <Override PartName="/ppt/slideLayouts/slideLayout67.xml" ContentType="application/vnd.openxmlformats-officedocument.presentationml.slideLayout+xml"/>
  <Override PartName="/ppt/slideLayouts/slideLayout131.xml" ContentType="application/vnd.openxmlformats-officedocument.presentationml.slideLayout+xml"/>
  <Override PartName="/ppt/slideLayouts/slideLayout41.xml" ContentType="application/vnd.openxmlformats-officedocument.presentationml.slideLayout+xml"/>
  <Override PartName="/ppt/slideLayouts/slideLayout66.xml" ContentType="application/vnd.openxmlformats-officedocument.presentationml.slideLayout+xml"/>
  <Override PartName="/ppt/slideLayouts/slideLayout130.xml" ContentType="application/vnd.openxmlformats-officedocument.presentationml.slideLayout+xml"/>
  <Override PartName="/ppt/slideLayouts/slideLayout40.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133.xml" ContentType="application/vnd.openxmlformats-officedocument.presentationml.slideLayout+xml"/>
  <Override PartName="/ppt/slideLayouts/slideLayout43.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134.xml" ContentType="application/vnd.openxmlformats-officedocument.presentationml.slideLayout+xml"/>
  <Override PartName="/ppt/slideLayouts/slideLayout44.xml" ContentType="application/vnd.openxmlformats-officedocument.presentationml.slideLayout+xml"/>
  <Override PartName="/ppt/slideLayouts/slideLayout69.xml" ContentType="application/vnd.openxmlformats-officedocument.presentationml.slideLayout+xml"/>
  <Override PartName="/ppt/slideLayouts/slideLayout9.xml" ContentType="application/vnd.openxmlformats-officedocument.presentationml.slideLayout+xml"/>
  <Override PartName="/ppt/slideLayouts/slideLayout110.xml" ContentType="application/vnd.openxmlformats-officedocument.presentationml.slideLayout+xml"/>
  <Override PartName="/ppt/slideLayouts/slideLayout20.xml" ContentType="application/vnd.openxmlformats-officedocument.presentationml.slideLayout+xml"/>
  <Override PartName="/ppt/slideLayouts/slideLayout135.xml" ContentType="application/vnd.openxmlformats-officedocument.presentationml.slideLayout+xml"/>
  <Override PartName="/ppt/slideLayouts/slideLayout45.xml" ContentType="application/vnd.openxmlformats-officedocument.presentationml.slideLayout+xml"/>
  <Override PartName="/ppt/slideLayouts/slideLayout126.xml" ContentType="application/vnd.openxmlformats-officedocument.presentationml.slideLayout+xml"/>
  <Override PartName="/ppt/slideLayouts/slideLayout36.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25.xml" ContentType="application/vnd.openxmlformats-officedocument.presentationml.slideLayout+xml"/>
  <Override PartName="/ppt/slideLayouts/slideLayout35.xml" ContentType="application/vnd.openxmlformats-officedocument.presentationml.slideLayout+xml"/>
  <Override PartName="/ppt/slideLayouts/slideLayout100.xml" ContentType="application/vnd.openxmlformats-officedocument.presentationml.slideLayout+xml"/>
  <Override PartName="/ppt/slideLayouts/slideLayout10.xml" ContentType="application/vnd.openxmlformats-officedocument.presentationml.slideLayout+xml"/>
  <Override PartName="/ppt/slideLayouts/slideLayout124.xml" ContentType="application/vnd.openxmlformats-officedocument.presentationml.slideLayout+xml"/>
  <Override PartName="/ppt/slideLayouts/slideLayout34.xml" ContentType="application/vnd.openxmlformats-officedocument.presentationml.slideLayout+xml"/>
  <Override PartName="/ppt/slideLayouts/slideLayout59.xml" ContentType="application/vnd.openxmlformats-officedocument.presentationml.slideLayout+xml"/>
  <Override PartName="/ppt/slideLayouts/slideLayout123.xml" ContentType="application/vnd.openxmlformats-officedocument.presentationml.slideLayout+xml"/>
  <Override PartName="/ppt/slideLayouts/slideLayout33.xml" ContentType="application/vnd.openxmlformats-officedocument.presentationml.slideLayout+xml"/>
  <Override PartName="/ppt/slideLayouts/slideLayout58.xml" ContentType="application/vnd.openxmlformats-officedocument.presentationml.slideLayout+xml"/>
  <Override PartName="/ppt/slideLayouts/slideLayout122.xml" ContentType="application/vnd.openxmlformats-officedocument.presentationml.slideLayout+xml"/>
  <Override PartName="/ppt/slideLayouts/slideLayout32.xml" ContentType="application/vnd.openxmlformats-officedocument.presentationml.slideLayout+xml"/>
  <Override PartName="/ppt/slideLayouts/slideLayout57.xml" ContentType="application/vnd.openxmlformats-officedocument.presentationml.slideLayout+xml"/>
  <Override PartName="/ppt/slideLayouts/slideLayout121.xml" ContentType="application/vnd.openxmlformats-officedocument.presentationml.slideLayout+xml"/>
  <Override PartName="/ppt/slideLayouts/slideLayout31.xml" ContentType="application/vnd.openxmlformats-officedocument.presentationml.slideLayout+xml"/>
  <Override PartName="/ppt/slideLayouts/slideLayout56.xml" ContentType="application/vnd.openxmlformats-officedocument.presentationml.slideLayout+xml"/>
  <Override PartName="/ppt/slideLayouts/slideLayout120.xml" ContentType="application/vnd.openxmlformats-officedocument.presentationml.slideLayout+xml"/>
  <Override PartName="/ppt/slideLayouts/slideLayout30.xml" ContentType="application/vnd.openxmlformats-officedocument.presentationml.slideLayout+xml"/>
  <Override PartName="/ppt/slideLayouts/slideLayout55.xml" ContentType="application/vnd.openxmlformats-officedocument.presentationml.slideLayout+xml"/>
  <Override PartName="/ppt/slideLayouts/slideLayout119.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28.xml" ContentType="application/vnd.openxmlformats-officedocument.presentationml.slideLayout+xml"/>
  <Override PartName="/ppt/slideLayouts/slideLayout117.xml" ContentType="application/vnd.openxmlformats-officedocument.presentationml.slideLayout+xml"/>
  <Override PartName="/ppt/slideLayouts/slideLayout27.xml" ContentType="application/vnd.openxmlformats-officedocument.presentationml.slideLayout+xml"/>
  <Override PartName="/ppt/slideLayouts/slideLayout116.xml" ContentType="application/vnd.openxmlformats-officedocument.presentationml.slideLayout+xml"/>
  <Override PartName="/ppt/slideLayouts/slideLayout26.xml" ContentType="application/vnd.openxmlformats-officedocument.presentationml.slideLayout+xml"/>
  <Override PartName="/ppt/slideLayouts/slideLayout115.xml" ContentType="application/vnd.openxmlformats-officedocument.presentationml.slideLayout+xml"/>
  <Override PartName="/ppt/slideLayouts/slideLayout25.xml" ContentType="application/vnd.openxmlformats-officedocument.presentationml.slideLayout+xml"/>
  <Override PartName="/ppt/slideLayouts/slideLayout114.xml" ContentType="application/vnd.openxmlformats-officedocument.presentationml.slideLayout+xml"/>
  <Override PartName="/ppt/slideLayouts/slideLayout24.xml" ContentType="application/vnd.openxmlformats-officedocument.presentationml.slideLayout+xml"/>
  <Override PartName="/ppt/slideLayouts/slideLayout139.xml" ContentType="application/vnd.openxmlformats-officedocument.presentationml.slideLayout+xml"/>
  <Override PartName="/ppt/slideLayouts/slideLayout49.xml" ContentType="application/vnd.openxmlformats-officedocument.presentationml.slideLayout+xml"/>
  <Override PartName="/ppt/slideLayouts/slideLayout113.xml" ContentType="application/vnd.openxmlformats-officedocument.presentationml.slideLayout+xml"/>
  <Override PartName="/ppt/slideLayouts/slideLayout23.xml" ContentType="application/vnd.openxmlformats-officedocument.presentationml.slideLayout+xml"/>
  <Override PartName="/ppt/slideLayouts/slideLayout138.xml" ContentType="application/vnd.openxmlformats-officedocument.presentationml.slideLayout+xml"/>
  <Override PartName="/ppt/slideLayouts/slideLayout48.xml" ContentType="application/vnd.openxmlformats-officedocument.presentationml.slideLayout+xml"/>
  <Override PartName="/ppt/slideLayouts/slideLayout112.xml" ContentType="application/vnd.openxmlformats-officedocument.presentationml.slideLayout+xml"/>
  <Override PartName="/ppt/slideLayouts/slideLayout22.xml" ContentType="application/vnd.openxmlformats-officedocument.presentationml.slideLayout+xml"/>
  <Override PartName="/ppt/slideLayouts/slideLayout137.xml" ContentType="application/vnd.openxmlformats-officedocument.presentationml.slideLayout+xml"/>
  <Override PartName="/ppt/slideLayouts/slideLayout47.xml" ContentType="application/vnd.openxmlformats-officedocument.presentationml.slideLayout+xml"/>
  <Override PartName="/ppt/slideLayouts/slideLayout111.xml" ContentType="application/vnd.openxmlformats-officedocument.presentationml.slideLayout+xml"/>
  <Override PartName="/ppt/slideLayouts/slideLayout21.xml" ContentType="application/vnd.openxmlformats-officedocument.presentationml.slideLayout+xml"/>
  <Override PartName="/ppt/slideLayouts/slideLayout136.xml" ContentType="application/vnd.openxmlformats-officedocument.presentationml.slideLayout+xml"/>
  <Override PartName="/ppt/slideLayouts/slideLayout46.xml" ContentType="application/vnd.openxmlformats-officedocument.presentationml.slideLayout+xml"/>
  <Override PartName="/ppt/slideLayouts/slideLayout109.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107.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106.xml" ContentType="application/vnd.openxmlformats-officedocument.presentationml.slideLayout+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102.xml" ContentType="application/vnd.openxmlformats-officedocument.presentationml.slideLayout+xml"/>
  <Override PartName="/ppt/slideLayouts/slideLayout12.xml" ContentType="application/vnd.openxmlformats-officedocument.presentationml.slideLayout+xml"/>
  <Override PartName="/ppt/slideLayouts/slideLayout127.xml" ContentType="application/vnd.openxmlformats-officedocument.presentationml.slideLayout+xml"/>
  <Override PartName="/ppt/slideLayouts/slideLayout37.xml" ContentType="application/vnd.openxmlformats-officedocument.presentationml.slideLayout+xml"/>
  <Override PartName="/ppt/slideLayouts/slideLayout103.xml" ContentType="application/vnd.openxmlformats-officedocument.presentationml.slideLayout+xml"/>
  <Override PartName="/ppt/slideLayouts/slideLayout13.xml" ContentType="application/vnd.openxmlformats-officedocument.presentationml.slideLayout+xml"/>
  <Override PartName="/ppt/slideLayouts/slideLayout128.xml" ContentType="application/vnd.openxmlformats-officedocument.presentationml.slideLayout+xml"/>
  <Override PartName="/ppt/slideLayouts/slideLayout38.xml" ContentType="application/vnd.openxmlformats-officedocument.presentationml.slideLayout+xml"/>
  <Override PartName="/ppt/slideLayouts/slideLayout104.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129.xml" ContentType="application/vnd.openxmlformats-officedocument.presentationml.slideLayout+xml"/>
  <Override PartName="/ppt/slideLayouts/slideLayout39.xml" ContentType="application/vnd.openxmlformats-officedocument.presentationml.slideLayout+xml"/>
  <Override PartName="/ppt/slideLayouts/slideLayout105.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140.xml" ContentType="application/vnd.openxmlformats-officedocument.presentationml.slideLayout+xml"/>
  <Override PartName="/ppt/slideLayouts/slideLayout50.xml" ContentType="application/vnd.openxmlformats-officedocument.presentationml.slideLayout+xml"/>
  <Override PartName="/ppt/slideLayouts/slideLayout75.xml" ContentType="application/vnd.openxmlformats-officedocument.presentationml.slideLayout+xml"/>
  <Override PartName="/ppt/slideLayouts/slideLayout141.xml" ContentType="application/vnd.openxmlformats-officedocument.presentationml.slideLayout+xml"/>
  <Override PartName="/ppt/slideLayouts/slideLayout51.xml" ContentType="application/vnd.openxmlformats-officedocument.presentationml.slideLayout+xml"/>
  <Override PartName="/ppt/slideLayouts/slideLayout76.xml" ContentType="application/vnd.openxmlformats-officedocument.presentationml.slideLayout+xml"/>
  <Override PartName="/ppt/slideLayouts/slideLayout142.xml" ContentType="application/vnd.openxmlformats-officedocument.presentationml.slideLayout+xml"/>
  <Override PartName="/ppt/slideLayouts/slideLayout52.xml" ContentType="application/vnd.openxmlformats-officedocument.presentationml.slideLayout+xml"/>
  <Override PartName="/ppt/slideLayouts/slideLayout77.xml" ContentType="application/vnd.openxmlformats-officedocument.presentationml.slideLayout+xml"/>
  <Override PartName="/ppt/slideLayouts/slideLayout143.xml" ContentType="application/vnd.openxmlformats-officedocument.presentationml.slideLayout+xml"/>
  <Override PartName="/ppt/slideLayouts/slideLayout53.xml" ContentType="application/vnd.openxmlformats-officedocument.presentationml.slideLayout+xml"/>
  <Override PartName="/ppt/slideLayouts/slideLayout78.xml" ContentType="application/vnd.openxmlformats-officedocument.presentationml.slideLayout+xml"/>
  <Override PartName="/ppt/slideLayouts/slideLayout144.xml" ContentType="application/vnd.openxmlformats-officedocument.presentationml.slideLayout+xml"/>
  <Override PartName="/ppt/slideLayouts/slideLayout5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Lst>
  <p:sldSz cx="12188825"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notesMaster" Target="notesMasters/notesMaster1.xml"/><Relationship Id="rId15" Type="http://schemas.openxmlformats.org/officeDocument/2006/relationships/slide" Target="slides/slide1.xml"/><Relationship Id="rId16" Type="http://schemas.openxmlformats.org/officeDocument/2006/relationships/slide" Target="slides/slide2.xml"/><Relationship Id="rId17" Type="http://schemas.openxmlformats.org/officeDocument/2006/relationships/slide" Target="slides/slide3.xml"/><Relationship Id="rId18" Type="http://schemas.openxmlformats.org/officeDocument/2006/relationships/slide" Target="slides/slide4.xml"/><Relationship Id="rId19" Type="http://schemas.openxmlformats.org/officeDocument/2006/relationships/slide" Target="slides/slide5.xml"/><Relationship Id="rId20" Type="http://schemas.openxmlformats.org/officeDocument/2006/relationships/slide" Target="slides/slide6.xml"/><Relationship Id="rId21" Type="http://schemas.openxmlformats.org/officeDocument/2006/relationships/slide" Target="slides/slide7.xml"/><Relationship Id="rId22" Type="http://schemas.openxmlformats.org/officeDocument/2006/relationships/slide" Target="slides/slide8.xml"/><Relationship Id="rId23" Type="http://schemas.openxmlformats.org/officeDocument/2006/relationships/slide" Target="slides/slide9.xml"/><Relationship Id="rId24" Type="http://schemas.openxmlformats.org/officeDocument/2006/relationships/slide" Target="slides/slide10.xml"/><Relationship Id="rId25" Type="http://schemas.openxmlformats.org/officeDocument/2006/relationships/slide" Target="slides/slide11.xml"/><Relationship Id="rId26" Type="http://schemas.openxmlformats.org/officeDocument/2006/relationships/slide" Target="slides/slide12.xml"/><Relationship Id="rId27" Type="http://schemas.openxmlformats.org/officeDocument/2006/relationships/slide" Target="slides/slide13.xml"/><Relationship Id="rId28" Type="http://schemas.openxmlformats.org/officeDocument/2006/relationships/slide" Target="slides/slide14.xml"/><Relationship Id="rId29" Type="http://schemas.openxmlformats.org/officeDocument/2006/relationships/slide" Target="slides/slide15.xml"/><Relationship Id="rId30" Type="http://schemas.openxmlformats.org/officeDocument/2006/relationships/slide" Target="slides/slide16.xml"/><Relationship Id="rId31" Type="http://schemas.openxmlformats.org/officeDocument/2006/relationships/slide" Target="slides/slide17.xml"/><Relationship Id="rId32" Type="http://schemas.openxmlformats.org/officeDocument/2006/relationships/slide" Target="slides/slide18.xml"/><Relationship Id="rId33" Type="http://schemas.openxmlformats.org/officeDocument/2006/relationships/slide" Target="slides/slide19.xml"/><Relationship Id="rId34" Type="http://schemas.openxmlformats.org/officeDocument/2006/relationships/slide" Target="slides/slide20.xml"/><Relationship Id="rId35" Type="http://schemas.openxmlformats.org/officeDocument/2006/relationships/slide" Target="slides/slide21.xml"/><Relationship Id="rId36" Type="http://schemas.openxmlformats.org/officeDocument/2006/relationships/slide" Target="slides/slide22.xml"/><Relationship Id="rId37" Type="http://schemas.openxmlformats.org/officeDocument/2006/relationships/slide" Target="slides/slide23.xml"/><Relationship Id="rId38" Type="http://schemas.openxmlformats.org/officeDocument/2006/relationships/slide" Target="slides/slide24.xml"/><Relationship Id="rId39" Type="http://schemas.openxmlformats.org/officeDocument/2006/relationships/slide" Target="slides/slide25.xml"/><Relationship Id="rId40" Type="http://schemas.openxmlformats.org/officeDocument/2006/relationships/slide" Target="slides/slide26.xml"/><Relationship Id="rId41" Type="http://schemas.openxmlformats.org/officeDocument/2006/relationships/slide" Target="slides/slide27.xml"/><Relationship Id="rId42" Type="http://schemas.openxmlformats.org/officeDocument/2006/relationships/slide" Target="slides/slide28.xml"/><Relationship Id="rId43" Type="http://schemas.openxmlformats.org/officeDocument/2006/relationships/slide" Target="slides/slide29.xml"/><Relationship Id="rId44" Type="http://schemas.openxmlformats.org/officeDocument/2006/relationships/slide" Target="slides/slide30.xml"/><Relationship Id="rId45" Type="http://schemas.openxmlformats.org/officeDocument/2006/relationships/slide" Target="slides/slide31.xml"/>
</Relationships>
</file>

<file path=ppt/notesMasters/_rels/notesMaster1.xml.rels><?xml version="1.0" encoding="UTF-8"?>
<Relationships xmlns="http://schemas.openxmlformats.org/package/2006/relationships"><Relationship Id="rId1" Type="http://schemas.openxmlformats.org/officeDocument/2006/relationships/theme" Target="../theme/theme1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PlaceHolder 1"/>
          <p:cNvSpPr>
            <a:spLocks noGrp="1"/>
          </p:cNvSpPr>
          <p:nvPr>
            <p:ph type="sldImg"/>
          </p:nvPr>
        </p:nvSpPr>
        <p:spPr>
          <a:xfrm>
            <a:off x="533520" y="764280"/>
            <a:ext cx="6704640" cy="3771360"/>
          </a:xfrm>
          <a:prstGeom prst="rect">
            <a:avLst/>
          </a:prstGeom>
        </p:spPr>
        <p:txBody>
          <a:bodyPr lIns="0" rIns="0" tIns="0" bIns="0" anchor="ctr"/>
          <a:p>
            <a:pPr algn="ctr"/>
            <a:r>
              <a:rPr b="0" lang="en-US" sz="4400" spc="-1" strike="noStrike">
                <a:latin typeface="Arial"/>
              </a:rPr>
              <a:t>Click to move the slide</a:t>
            </a:r>
            <a:endParaRPr b="0" lang="en-US" sz="4400" spc="-1" strike="noStrike">
              <a:latin typeface="Arial"/>
            </a:endParaRPr>
          </a:p>
        </p:txBody>
      </p:sp>
      <p:sp>
        <p:nvSpPr>
          <p:cNvPr id="467" name="PlaceHolder 2"/>
          <p:cNvSpPr>
            <a:spLocks noGrp="1"/>
          </p:cNvSpPr>
          <p:nvPr>
            <p:ph type="body"/>
          </p:nvPr>
        </p:nvSpPr>
        <p:spPr>
          <a:xfrm>
            <a:off x="777240" y="4777560"/>
            <a:ext cx="6217560" cy="452592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468" name="PlaceHolder 3"/>
          <p:cNvSpPr>
            <a:spLocks noGrp="1"/>
          </p:cNvSpPr>
          <p:nvPr>
            <p:ph type="hdr"/>
          </p:nvPr>
        </p:nvSpPr>
        <p:spPr>
          <a:xfrm>
            <a:off x="0" y="0"/>
            <a:ext cx="3372840" cy="502560"/>
          </a:xfrm>
          <a:prstGeom prst="rect">
            <a:avLst/>
          </a:prstGeom>
        </p:spPr>
        <p:txBody>
          <a:bodyPr lIns="0" rIns="0" tIns="0" bIns="0"/>
          <a:p>
            <a:r>
              <a:rPr b="0" lang="en-US" sz="1400" spc="-1" strike="noStrike">
                <a:latin typeface="Times New Roman"/>
              </a:rPr>
              <a:t> </a:t>
            </a:r>
            <a:endParaRPr b="0" lang="en-US" sz="1400" spc="-1" strike="noStrike">
              <a:latin typeface="Times New Roman"/>
            </a:endParaRPr>
          </a:p>
        </p:txBody>
      </p:sp>
      <p:sp>
        <p:nvSpPr>
          <p:cNvPr id="469" name="PlaceHolder 4"/>
          <p:cNvSpPr>
            <a:spLocks noGrp="1"/>
          </p:cNvSpPr>
          <p:nvPr>
            <p:ph type="dt"/>
          </p:nvPr>
        </p:nvSpPr>
        <p:spPr>
          <a:xfrm>
            <a:off x="4399200" y="0"/>
            <a:ext cx="3372840" cy="502560"/>
          </a:xfrm>
          <a:prstGeom prst="rect">
            <a:avLst/>
          </a:prstGeom>
        </p:spPr>
        <p:txBody>
          <a:bodyPr lIns="0" rIns="0" tIns="0" bIns="0"/>
          <a:p>
            <a:pPr algn="r"/>
            <a:r>
              <a:rPr b="0" lang="en-US" sz="1400" spc="-1" strike="noStrike">
                <a:latin typeface="Times New Roman"/>
              </a:rPr>
              <a:t> </a:t>
            </a:r>
            <a:endParaRPr b="0" lang="en-US" sz="1400" spc="-1" strike="noStrike">
              <a:latin typeface="Times New Roman"/>
            </a:endParaRPr>
          </a:p>
        </p:txBody>
      </p:sp>
      <p:sp>
        <p:nvSpPr>
          <p:cNvPr id="470" name="PlaceHolder 5"/>
          <p:cNvSpPr>
            <a:spLocks noGrp="1"/>
          </p:cNvSpPr>
          <p:nvPr>
            <p:ph type="ftr"/>
          </p:nvPr>
        </p:nvSpPr>
        <p:spPr>
          <a:xfrm>
            <a:off x="0" y="9555480"/>
            <a:ext cx="3372840" cy="502560"/>
          </a:xfrm>
          <a:prstGeom prst="rect">
            <a:avLst/>
          </a:prstGeom>
        </p:spPr>
        <p:txBody>
          <a:bodyPr lIns="0" rIns="0" tIns="0" bIns="0" anchor="b"/>
          <a:p>
            <a:r>
              <a:rPr b="0" lang="en-US" sz="1400" spc="-1" strike="noStrike">
                <a:latin typeface="Times New Roman"/>
              </a:rPr>
              <a:t> </a:t>
            </a:r>
            <a:endParaRPr b="0" lang="en-US" sz="1400" spc="-1" strike="noStrike">
              <a:latin typeface="Times New Roman"/>
            </a:endParaRPr>
          </a:p>
        </p:txBody>
      </p:sp>
      <p:sp>
        <p:nvSpPr>
          <p:cNvPr id="471" name="PlaceHolder 6"/>
          <p:cNvSpPr>
            <a:spLocks noGrp="1"/>
          </p:cNvSpPr>
          <p:nvPr>
            <p:ph type="sldNum"/>
          </p:nvPr>
        </p:nvSpPr>
        <p:spPr>
          <a:xfrm>
            <a:off x="4399200" y="9555480"/>
            <a:ext cx="3372840" cy="502560"/>
          </a:xfrm>
          <a:prstGeom prst="rect">
            <a:avLst/>
          </a:prstGeom>
        </p:spPr>
        <p:txBody>
          <a:bodyPr lIns="0" rIns="0" tIns="0" bIns="0" anchor="b"/>
          <a:p>
            <a:pPr algn="r"/>
            <a:fld id="{4FF4DC71-D48F-4BA2-B13F-F40209D2CFDB}" type="slidenum">
              <a:rPr b="0" lang="en-US" sz="1400" spc="-1" strike="noStrike">
                <a:latin typeface="Times New Roman"/>
              </a:rPr>
              <a:t>1</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hyperlink" Target="https://zoom.us/meeting/register/tZwlf-2grTkvrxoo6s06WOD3nuWeQ3c1Ow" TargetMode="External"/><Relationship Id="rId2" Type="http://schemas.openxmlformats.org/officeDocument/2006/relationships/hyperlink" Target="https://zoom.us/meeting/register/tZwlf-2grTkvrxoo6s06WOD3nuWeQ3c1Ow" TargetMode="External"/><Relationship Id="rId3" Type="http://schemas.openxmlformats.org/officeDocument/2006/relationships/slide" Target="../slides/slide1.xml"/><Relationship Id="rId4"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9" name="PlaceHolder 1"/>
          <p:cNvSpPr>
            <a:spLocks noGrp="1"/>
          </p:cNvSpPr>
          <p:nvPr>
            <p:ph type="sldImg"/>
          </p:nvPr>
        </p:nvSpPr>
        <p:spPr>
          <a:xfrm>
            <a:off x="380880" y="685800"/>
            <a:ext cx="6092280" cy="3425400"/>
          </a:xfrm>
          <a:prstGeom prst="rect">
            <a:avLst/>
          </a:prstGeom>
        </p:spPr>
      </p:sp>
      <p:sp>
        <p:nvSpPr>
          <p:cNvPr id="620" name="PlaceHolder 2"/>
          <p:cNvSpPr>
            <a:spLocks noGrp="1"/>
          </p:cNvSpPr>
          <p:nvPr>
            <p:ph type="body"/>
          </p:nvPr>
        </p:nvSpPr>
        <p:spPr>
          <a:xfrm>
            <a:off x="685800" y="4343400"/>
            <a:ext cx="5482440" cy="4110840"/>
          </a:xfrm>
          <a:prstGeom prst="rect">
            <a:avLst/>
          </a:prstGeom>
        </p:spPr>
        <p:txBody>
          <a:bodyPr lIns="0" rIns="0" tIns="91440" bIns="91440"/>
          <a:p>
            <a:pPr marL="216000" indent="-212760">
              <a:lnSpc>
                <a:spcPct val="115000"/>
              </a:lnSpc>
              <a:spcBef>
                <a:spcPts val="1199"/>
              </a:spcBef>
            </a:pPr>
            <a:r>
              <a:rPr b="0" lang="en-US" sz="1100" spc="-1" strike="noStrike">
                <a:solidFill>
                  <a:srgbClr val="000000"/>
                </a:solidFill>
                <a:latin typeface="Arial"/>
              </a:rPr>
              <a:t>Please join Disability Rights New Jersey and our Developmental Disabilities Network partners, The New Jersey Council on Developmental Disabilities and the Elizabeth M. Boggs Center on Developmental Disabilities, along with invited guests from the Office of the Ombudsman for Individuals with Developmental Disabilities and their families, as we host a virtual listening session this Thursday April 2 from 7pm-8pm.</a:t>
            </a:r>
            <a:endParaRPr b="0" lang="en-US" sz="1100" spc="-1" strike="noStrike">
              <a:latin typeface="Arial"/>
            </a:endParaRPr>
          </a:p>
          <a:p>
            <a:pPr marL="216000" indent="-212760">
              <a:lnSpc>
                <a:spcPct val="115000"/>
              </a:lnSpc>
              <a:spcBef>
                <a:spcPts val="1199"/>
              </a:spcBef>
            </a:pPr>
            <a:r>
              <a:rPr b="0" lang="en-US" sz="1100" spc="-1" strike="noStrike">
                <a:solidFill>
                  <a:srgbClr val="000000"/>
                </a:solidFill>
                <a:latin typeface="Arial"/>
              </a:rPr>
              <a:t> </a:t>
            </a:r>
            <a:endParaRPr b="0" lang="en-US" sz="1100" spc="-1" strike="noStrike">
              <a:latin typeface="Arial"/>
            </a:endParaRPr>
          </a:p>
          <a:p>
            <a:pPr marL="216000" indent="-212760">
              <a:lnSpc>
                <a:spcPct val="115000"/>
              </a:lnSpc>
              <a:spcBef>
                <a:spcPts val="1199"/>
              </a:spcBef>
            </a:pPr>
            <a:r>
              <a:rPr b="0" lang="en-US" sz="1100" spc="-1" strike="noStrike">
                <a:solidFill>
                  <a:srgbClr val="000000"/>
                </a:solidFill>
                <a:latin typeface="Arial"/>
              </a:rPr>
              <a:t>We are offering this as an opportunity for individuals and family members to connect with us and one another, and promote the sharing of resources, information, and experiences. We will also provide brief updates on the continued work of our agencies in these constantly changing times.</a:t>
            </a:r>
            <a:endParaRPr b="0" lang="en-US" sz="1100" spc="-1" strike="noStrike">
              <a:latin typeface="Arial"/>
            </a:endParaRPr>
          </a:p>
          <a:p>
            <a:pPr marL="216000" indent="-212760">
              <a:lnSpc>
                <a:spcPct val="115000"/>
              </a:lnSpc>
              <a:spcBef>
                <a:spcPts val="1199"/>
              </a:spcBef>
            </a:pPr>
            <a:r>
              <a:rPr b="0" lang="en-US" sz="1100" spc="-1" strike="noStrike">
                <a:solidFill>
                  <a:srgbClr val="000000"/>
                </a:solidFill>
                <a:latin typeface="Arial"/>
              </a:rPr>
              <a:t> </a:t>
            </a:r>
            <a:endParaRPr b="0" lang="en-US" sz="1100" spc="-1" strike="noStrike">
              <a:latin typeface="Arial"/>
            </a:endParaRPr>
          </a:p>
          <a:p>
            <a:pPr marL="216000" indent="-212760">
              <a:lnSpc>
                <a:spcPct val="115000"/>
              </a:lnSpc>
              <a:spcBef>
                <a:spcPts val="1199"/>
              </a:spcBef>
            </a:pPr>
            <a:r>
              <a:rPr b="0" lang="en-US" sz="1100" spc="-1" strike="noStrike">
                <a:solidFill>
                  <a:srgbClr val="000000"/>
                </a:solidFill>
                <a:latin typeface="Arial"/>
              </a:rPr>
              <a:t>You may send questions in advance to questions@drnj.org. (Please note that this email is specifically for questions/comments for our listening session. Any priority issues that would normally go through our intake process should still be directed to advocate@drnj.org)</a:t>
            </a:r>
            <a:endParaRPr b="0" lang="en-US" sz="1100" spc="-1" strike="noStrike">
              <a:latin typeface="Arial"/>
            </a:endParaRPr>
          </a:p>
          <a:p>
            <a:pPr marL="216000" indent="-212760">
              <a:lnSpc>
                <a:spcPct val="115000"/>
              </a:lnSpc>
              <a:spcBef>
                <a:spcPts val="1199"/>
              </a:spcBef>
            </a:pPr>
            <a:r>
              <a:rPr b="0" lang="en-US" sz="1100" spc="-1" strike="noStrike">
                <a:solidFill>
                  <a:srgbClr val="000000"/>
                </a:solidFill>
                <a:latin typeface="Arial"/>
              </a:rPr>
              <a:t> </a:t>
            </a:r>
            <a:endParaRPr b="0" lang="en-US" sz="1100" spc="-1" strike="noStrike">
              <a:latin typeface="Arial"/>
            </a:endParaRPr>
          </a:p>
          <a:p>
            <a:pPr marL="216000" indent="-212760">
              <a:lnSpc>
                <a:spcPct val="115000"/>
              </a:lnSpc>
              <a:spcBef>
                <a:spcPts val="1199"/>
              </a:spcBef>
            </a:pPr>
            <a:r>
              <a:rPr b="0" lang="en-US" sz="1100" spc="-1" strike="noStrike">
                <a:solidFill>
                  <a:srgbClr val="212121"/>
                </a:solidFill>
                <a:latin typeface="Arial"/>
              </a:rPr>
              <a:t>Registration:</a:t>
            </a:r>
            <a:endParaRPr b="0" lang="en-US" sz="1100" spc="-1" strike="noStrike">
              <a:latin typeface="Arial"/>
            </a:endParaRPr>
          </a:p>
          <a:p>
            <a:pPr marL="216000" indent="-212760">
              <a:lnSpc>
                <a:spcPct val="115000"/>
              </a:lnSpc>
              <a:spcBef>
                <a:spcPts val="1199"/>
              </a:spcBef>
            </a:pPr>
            <a:r>
              <a:rPr b="0" lang="en-US" sz="1100" spc="-1" strike="noStrike">
                <a:solidFill>
                  <a:srgbClr val="212121"/>
                </a:solidFill>
                <a:latin typeface="Arial"/>
              </a:rPr>
              <a:t> </a:t>
            </a:r>
            <a:endParaRPr b="0" lang="en-US" sz="1100" spc="-1" strike="noStrike">
              <a:latin typeface="Arial"/>
            </a:endParaRPr>
          </a:p>
          <a:p>
            <a:pPr marL="216000" indent="-212760">
              <a:lnSpc>
                <a:spcPct val="115000"/>
              </a:lnSpc>
              <a:spcBef>
                <a:spcPts val="1199"/>
              </a:spcBef>
            </a:pPr>
            <a:r>
              <a:rPr b="0" lang="en-US" sz="1100" spc="-1" strike="noStrike">
                <a:solidFill>
                  <a:srgbClr val="212121"/>
                </a:solidFill>
                <a:latin typeface="Arial"/>
              </a:rPr>
              <a:t>Please Register via</a:t>
            </a:r>
            <a:r>
              <a:rPr b="0" lang="en-US" sz="1100" spc="-1" strike="noStrike" u="sng">
                <a:solidFill>
                  <a:srgbClr val="000000"/>
                </a:solidFill>
                <a:uFillTx/>
                <a:latin typeface="Arial"/>
                <a:hlinkClick r:id="rId1"/>
              </a:rPr>
              <a:t> </a:t>
            </a:r>
            <a:r>
              <a:rPr b="0" lang="en-US" sz="1100" spc="-1" strike="noStrike" u="sng">
                <a:solidFill>
                  <a:srgbClr val="000000"/>
                </a:solidFill>
                <a:uFillTx/>
                <a:latin typeface="Arial"/>
                <a:hlinkClick r:id="rId2"/>
              </a:rPr>
              <a:t>this Zoom link</a:t>
            </a:r>
            <a:r>
              <a:rPr b="0" lang="en-US" sz="1100" spc="-1" strike="noStrike">
                <a:solidFill>
                  <a:srgbClr val="212121"/>
                </a:solidFill>
                <a:latin typeface="Arial"/>
              </a:rPr>
              <a:t>. Only the first 100 participants will be able to access the live event but we will record the session and provide access to everyone who registers after the event. </a:t>
            </a:r>
            <a:endParaRPr b="0" lang="en-US" sz="1100" spc="-1" strike="noStrike">
              <a:latin typeface="Arial"/>
            </a:endParaRPr>
          </a:p>
          <a:p>
            <a:pPr marL="216000" indent="-212760">
              <a:lnSpc>
                <a:spcPct val="100000"/>
              </a:lnSpc>
              <a:spcBef>
                <a:spcPts val="1199"/>
              </a:spcBef>
            </a:pPr>
            <a:endParaRPr b="0" lang="en-US" sz="11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2" name="PlaceHolder 1"/>
          <p:cNvSpPr>
            <a:spLocks noGrp="1"/>
          </p:cNvSpPr>
          <p:nvPr>
            <p:ph type="sldImg"/>
          </p:nvPr>
        </p:nvSpPr>
        <p:spPr>
          <a:xfrm>
            <a:off x="380880" y="685800"/>
            <a:ext cx="6094800" cy="3427920"/>
          </a:xfrm>
          <a:prstGeom prst="rect">
            <a:avLst/>
          </a:prstGeom>
        </p:spPr>
      </p:sp>
      <p:sp>
        <p:nvSpPr>
          <p:cNvPr id="633" name="PlaceHolder 2"/>
          <p:cNvSpPr>
            <a:spLocks noGrp="1"/>
          </p:cNvSpPr>
          <p:nvPr>
            <p:ph type="body"/>
          </p:nvPr>
        </p:nvSpPr>
        <p:spPr>
          <a:xfrm>
            <a:off x="685800" y="4343400"/>
            <a:ext cx="5485320" cy="4113720"/>
          </a:xfrm>
          <a:prstGeom prst="rect">
            <a:avLst/>
          </a:prstGeom>
        </p:spPr>
        <p:txBody>
          <a:bodyPr lIns="0" rIns="0" tIns="0" bIns="0"/>
          <a:p>
            <a:endParaRPr b="0" lang="en-US" sz="2000" spc="-1" strike="noStrike">
              <a:latin typeface="Arial"/>
            </a:endParaRPr>
          </a:p>
        </p:txBody>
      </p:sp>
      <p:sp>
        <p:nvSpPr>
          <p:cNvPr id="634" name="CustomShape 3"/>
          <p:cNvSpPr/>
          <p:nvPr/>
        </p:nvSpPr>
        <p:spPr>
          <a:xfrm>
            <a:off x="3884760" y="8685360"/>
            <a:ext cx="2970720" cy="456120"/>
          </a:xfrm>
          <a:prstGeom prst="rect">
            <a:avLst/>
          </a:prstGeom>
          <a:noFill/>
          <a:ln>
            <a:noFill/>
          </a:ln>
        </p:spPr>
        <p:style>
          <a:lnRef idx="0"/>
          <a:fillRef idx="0"/>
          <a:effectRef idx="0"/>
          <a:fontRef idx="minor"/>
        </p:style>
        <p:txBody>
          <a:bodyPr lIns="90000" rIns="90000" tIns="45000" bIns="45000" anchor="b"/>
          <a:p>
            <a:pPr algn="r">
              <a:lnSpc>
                <a:spcPct val="100000"/>
              </a:lnSpc>
            </a:pPr>
            <a:fld id="{26649872-05C6-4B21-993A-755367B85D6D}" type="slidenum">
              <a:rPr b="0" lang="en-US" sz="1200" spc="-1" strike="noStrike">
                <a:solidFill>
                  <a:srgbClr val="000000"/>
                </a:solidFill>
                <a:latin typeface="Calibri"/>
                <a:ea typeface="+mn-ea"/>
              </a:rPr>
              <a:t>&lt;number&gt;</a:t>
            </a:fld>
            <a:endParaRPr b="0" lang="en-US"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5" name="PlaceHolder 1"/>
          <p:cNvSpPr>
            <a:spLocks noGrp="1"/>
          </p:cNvSpPr>
          <p:nvPr>
            <p:ph type="sldImg"/>
          </p:nvPr>
        </p:nvSpPr>
        <p:spPr>
          <a:xfrm>
            <a:off x="380880" y="685800"/>
            <a:ext cx="6094800" cy="3427920"/>
          </a:xfrm>
          <a:prstGeom prst="rect">
            <a:avLst/>
          </a:prstGeom>
        </p:spPr>
      </p:sp>
      <p:sp>
        <p:nvSpPr>
          <p:cNvPr id="636" name="PlaceHolder 2"/>
          <p:cNvSpPr>
            <a:spLocks noGrp="1"/>
          </p:cNvSpPr>
          <p:nvPr>
            <p:ph type="body"/>
          </p:nvPr>
        </p:nvSpPr>
        <p:spPr>
          <a:xfrm>
            <a:off x="685800" y="4343400"/>
            <a:ext cx="5485320" cy="4113720"/>
          </a:xfrm>
          <a:prstGeom prst="rect">
            <a:avLst/>
          </a:prstGeom>
        </p:spPr>
        <p:txBody>
          <a:bodyPr lIns="0" rIns="0" tIns="0" bIns="0"/>
          <a:p>
            <a:endParaRPr b="0" lang="en-US" sz="2000" spc="-1" strike="noStrike">
              <a:latin typeface="Arial"/>
            </a:endParaRPr>
          </a:p>
        </p:txBody>
      </p:sp>
      <p:sp>
        <p:nvSpPr>
          <p:cNvPr id="637" name="CustomShape 3"/>
          <p:cNvSpPr/>
          <p:nvPr/>
        </p:nvSpPr>
        <p:spPr>
          <a:xfrm>
            <a:off x="3884760" y="8685360"/>
            <a:ext cx="2970720" cy="456120"/>
          </a:xfrm>
          <a:prstGeom prst="rect">
            <a:avLst/>
          </a:prstGeom>
          <a:noFill/>
          <a:ln>
            <a:noFill/>
          </a:ln>
        </p:spPr>
        <p:style>
          <a:lnRef idx="0"/>
          <a:fillRef idx="0"/>
          <a:effectRef idx="0"/>
          <a:fontRef idx="minor"/>
        </p:style>
        <p:txBody>
          <a:bodyPr lIns="90000" rIns="90000" tIns="45000" bIns="45000" anchor="b"/>
          <a:p>
            <a:pPr algn="r">
              <a:lnSpc>
                <a:spcPct val="100000"/>
              </a:lnSpc>
            </a:pPr>
            <a:fld id="{F7C2A906-9A89-40E2-A26C-E7CF2255C93E}" type="slidenum">
              <a:rPr b="0" lang="en-US" sz="1200" spc="-1" strike="noStrike">
                <a:solidFill>
                  <a:srgbClr val="000000"/>
                </a:solidFill>
                <a:latin typeface="Calibri"/>
                <a:ea typeface="+mn-ea"/>
              </a:rPr>
              <a:t>&lt;number&gt;</a:t>
            </a:fld>
            <a:endParaRPr b="0" lang="en-US"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1" name="PlaceHolder 1"/>
          <p:cNvSpPr>
            <a:spLocks noGrp="1"/>
          </p:cNvSpPr>
          <p:nvPr>
            <p:ph type="sldImg"/>
          </p:nvPr>
        </p:nvSpPr>
        <p:spPr>
          <a:xfrm>
            <a:off x="685800" y="1143000"/>
            <a:ext cx="5485680" cy="3085560"/>
          </a:xfrm>
          <a:prstGeom prst="rect">
            <a:avLst/>
          </a:prstGeom>
        </p:spPr>
      </p:sp>
      <p:sp>
        <p:nvSpPr>
          <p:cNvPr id="622" name="PlaceHolder 2"/>
          <p:cNvSpPr>
            <a:spLocks noGrp="1"/>
          </p:cNvSpPr>
          <p:nvPr>
            <p:ph type="body"/>
          </p:nvPr>
        </p:nvSpPr>
        <p:spPr>
          <a:xfrm>
            <a:off x="685800" y="4400640"/>
            <a:ext cx="5485680" cy="3599640"/>
          </a:xfrm>
          <a:prstGeom prst="rect">
            <a:avLst/>
          </a:prstGeom>
        </p:spPr>
        <p:txBody>
          <a:bodyPr lIns="0" rIns="0" tIns="0" bIns="0"/>
          <a:p>
            <a:pPr marL="216000" indent="-216000">
              <a:lnSpc>
                <a:spcPct val="100000"/>
              </a:lnSpc>
            </a:pPr>
            <a:r>
              <a:rPr b="0" lang="en-US" sz="2000" spc="-1" strike="noStrike">
                <a:latin typeface="Arial"/>
              </a:rPr>
              <a:t>Content Slide Option #3 – Use this slide for the content of your presentation. Duplicate as needed</a:t>
            </a:r>
            <a:endParaRPr b="0" lang="en-US" sz="2000" spc="-1" strike="noStrike">
              <a:latin typeface="Arial"/>
            </a:endParaRPr>
          </a:p>
          <a:p>
            <a:pPr marL="216000" indent="-216000">
              <a:lnSpc>
                <a:spcPct val="100000"/>
              </a:lnSpc>
            </a:pPr>
            <a:endParaRPr b="0" lang="en-US" sz="2000" spc="-1" strike="noStrike">
              <a:latin typeface="Arial"/>
            </a:endParaRPr>
          </a:p>
        </p:txBody>
      </p:sp>
      <p:sp>
        <p:nvSpPr>
          <p:cNvPr id="62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p>
            <a:pPr algn="r">
              <a:lnSpc>
                <a:spcPct val="100000"/>
              </a:lnSpc>
            </a:pPr>
            <a:fld id="{9B8F6705-8C06-4839-818D-83CF854172A2}" type="slidenum">
              <a:rPr b="0" lang="en-US" sz="1200" spc="-1" strike="noStrike">
                <a:latin typeface="Times New Roman"/>
              </a:rPr>
              <a:t>&lt;number&gt;</a:t>
            </a:fld>
            <a:endParaRPr b="0" lang="en-US"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8" name="PlaceHolder 1"/>
          <p:cNvSpPr>
            <a:spLocks noGrp="1"/>
          </p:cNvSpPr>
          <p:nvPr>
            <p:ph type="sldImg"/>
          </p:nvPr>
        </p:nvSpPr>
        <p:spPr>
          <a:xfrm>
            <a:off x="685800" y="1143000"/>
            <a:ext cx="5485320" cy="3085200"/>
          </a:xfrm>
          <a:prstGeom prst="rect">
            <a:avLst/>
          </a:prstGeom>
        </p:spPr>
      </p:sp>
      <p:sp>
        <p:nvSpPr>
          <p:cNvPr id="639" name="PlaceHolder 2"/>
          <p:cNvSpPr>
            <a:spLocks noGrp="1"/>
          </p:cNvSpPr>
          <p:nvPr>
            <p:ph type="body"/>
          </p:nvPr>
        </p:nvSpPr>
        <p:spPr>
          <a:xfrm>
            <a:off x="685800" y="4400640"/>
            <a:ext cx="5485320" cy="3599280"/>
          </a:xfrm>
          <a:prstGeom prst="rect">
            <a:avLst/>
          </a:prstGeom>
        </p:spPr>
        <p:txBody>
          <a:bodyPr lIns="0" rIns="0" tIns="0" bIns="0"/>
          <a:p>
            <a:pPr marL="216000" indent="-215280">
              <a:lnSpc>
                <a:spcPct val="100000"/>
              </a:lnSpc>
            </a:pPr>
            <a:r>
              <a:rPr b="1" lang="en-US" sz="2000" spc="-1" strike="noStrike">
                <a:latin typeface="Arial"/>
              </a:rPr>
              <a:t>PURPOSE: </a:t>
            </a:r>
            <a:r>
              <a:rPr b="0" lang="en-US" sz="2000" spc="-1" strike="noStrike">
                <a:latin typeface="Arial"/>
              </a:rPr>
              <a:t>To introduce “The Blended Week.”</a:t>
            </a:r>
            <a:endParaRPr b="0" lang="en-US" sz="2000" spc="-1" strike="noStrike">
              <a:latin typeface="Arial"/>
            </a:endParaRPr>
          </a:p>
          <a:p>
            <a:pPr marL="216000" indent="-215280">
              <a:lnSpc>
                <a:spcPct val="100000"/>
              </a:lnSpc>
            </a:pPr>
            <a:endParaRPr b="0" lang="en-US" sz="2000" spc="-1" strike="noStrike">
              <a:latin typeface="Arial"/>
            </a:endParaRPr>
          </a:p>
          <a:p>
            <a:pPr marL="216000" indent="-215280">
              <a:lnSpc>
                <a:spcPct val="100000"/>
              </a:lnSpc>
            </a:pPr>
            <a:r>
              <a:rPr b="1" lang="en-US" sz="2000" spc="-1" strike="noStrike">
                <a:latin typeface="Arial"/>
              </a:rPr>
              <a:t>INSTRUCTOR NOTES: </a:t>
            </a:r>
            <a:r>
              <a:rPr b="0" lang="en-US" sz="2000" spc="-1" strike="noStrike">
                <a:latin typeface="Arial"/>
              </a:rPr>
              <a:t>The Blended Week combines traditional agency and self-directed models. It makes use of provider agencies for some supports, while incorporating self-directed supports based on the person’s needs, desires, and interests. </a:t>
            </a:r>
            <a:endParaRPr b="0" lang="en-US" sz="2000" spc="-1" strike="noStrike">
              <a:latin typeface="Arial"/>
            </a:endParaRPr>
          </a:p>
          <a:p>
            <a:pPr marL="216000" indent="-215280">
              <a:lnSpc>
                <a:spcPct val="100000"/>
              </a:lnSpc>
            </a:pPr>
            <a:endParaRPr b="0" lang="en-US" sz="2000" spc="-1" strike="noStrike">
              <a:latin typeface="Arial"/>
            </a:endParaRPr>
          </a:p>
          <a:p>
            <a:pPr marL="216000" indent="-215280">
              <a:lnSpc>
                <a:spcPct val="100000"/>
              </a:lnSpc>
            </a:pPr>
            <a:r>
              <a:rPr b="0" lang="en-US" sz="2000" spc="-1" strike="noStrike">
                <a:latin typeface="Arial"/>
              </a:rPr>
              <a:t>See Greta’s blended week. She receives a mixture of day habilitation, supported employment, community-based support classes and activities, volunteering, and free-time activities related to her interests. </a:t>
            </a:r>
            <a:endParaRPr b="0" lang="en-US" sz="2000" spc="-1" strike="noStrike">
              <a:latin typeface="Arial"/>
            </a:endParaRPr>
          </a:p>
        </p:txBody>
      </p:sp>
      <p:sp>
        <p:nvSpPr>
          <p:cNvPr id="640" name="CustomShape 3"/>
          <p:cNvSpPr/>
          <p:nvPr/>
        </p:nvSpPr>
        <p:spPr>
          <a:xfrm>
            <a:off x="3884760" y="8685360"/>
            <a:ext cx="2970720" cy="457560"/>
          </a:xfrm>
          <a:prstGeom prst="rect">
            <a:avLst/>
          </a:prstGeom>
          <a:noFill/>
          <a:ln>
            <a:noFill/>
          </a:ln>
        </p:spPr>
        <p:style>
          <a:lnRef idx="0"/>
          <a:fillRef idx="0"/>
          <a:effectRef idx="0"/>
          <a:fontRef idx="minor"/>
        </p:style>
        <p:txBody>
          <a:bodyPr lIns="90000" rIns="90000" tIns="45000" bIns="45000" anchor="b"/>
          <a:p>
            <a:pPr algn="r">
              <a:lnSpc>
                <a:spcPct val="100000"/>
              </a:lnSpc>
            </a:pPr>
            <a:fld id="{BC5DBE2A-FA21-448C-887C-629DBFB17431}" type="slidenum">
              <a:rPr b="0" lang="en-US" sz="1200" spc="-1" strike="noStrike">
                <a:solidFill>
                  <a:srgbClr val="000000"/>
                </a:solidFill>
                <a:latin typeface="Calibri"/>
                <a:ea typeface="+mn-ea"/>
              </a:rPr>
              <a:t>&lt;number&gt;</a:t>
            </a:fld>
            <a:endParaRPr b="0" lang="en-US"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PlaceHolder 1"/>
          <p:cNvSpPr>
            <a:spLocks noGrp="1"/>
          </p:cNvSpPr>
          <p:nvPr>
            <p:ph type="sldImg"/>
          </p:nvPr>
        </p:nvSpPr>
        <p:spPr>
          <a:xfrm>
            <a:off x="685800" y="1143000"/>
            <a:ext cx="5485320" cy="3085200"/>
          </a:xfrm>
          <a:prstGeom prst="rect">
            <a:avLst/>
          </a:prstGeom>
        </p:spPr>
      </p:sp>
      <p:sp>
        <p:nvSpPr>
          <p:cNvPr id="642" name="PlaceHolder 2"/>
          <p:cNvSpPr>
            <a:spLocks noGrp="1"/>
          </p:cNvSpPr>
          <p:nvPr>
            <p:ph type="body"/>
          </p:nvPr>
        </p:nvSpPr>
        <p:spPr>
          <a:xfrm>
            <a:off x="685800" y="4400640"/>
            <a:ext cx="5485320" cy="3599280"/>
          </a:xfrm>
          <a:prstGeom prst="rect">
            <a:avLst/>
          </a:prstGeom>
        </p:spPr>
        <p:txBody>
          <a:bodyPr lIns="0" rIns="0" tIns="0" bIns="0"/>
          <a:p>
            <a:pPr marL="216000" indent="-215280">
              <a:lnSpc>
                <a:spcPct val="100000"/>
              </a:lnSpc>
            </a:pPr>
            <a:r>
              <a:rPr b="0" lang="en-US" sz="2000" spc="-1" strike="noStrike">
                <a:latin typeface="Arial"/>
              </a:rPr>
              <a:t>The Integrated Supports Star is another Charting the LifeCourse tool that can be extremely useful given the challenges that face us now. This tool is helpful for people with and without disabilities – but when it comes to identifying the variety of supports people with disabilities may need to be active, engaged and valued members of their communities this tool can be invaluable.  This tool is used to help us to identify the resources and supports that can be used throughout our everyday lives or for specific situations, some of which are listed here.  Examples of how they can be used for these situations can be found on the LifeCourse Tools website shown here.  We’re going to spend time focus on the tool and brainstorming supports relevant to social distancing and maintaining connections and well-being.  </a:t>
            </a:r>
            <a:endParaRPr b="0" lang="en-US" sz="2000" spc="-1" strike="noStrike">
              <a:latin typeface="Arial"/>
            </a:endParaRPr>
          </a:p>
        </p:txBody>
      </p:sp>
      <p:sp>
        <p:nvSpPr>
          <p:cNvPr id="643" name="CustomShape 3"/>
          <p:cNvSpPr/>
          <p:nvPr/>
        </p:nvSpPr>
        <p:spPr>
          <a:xfrm>
            <a:off x="3884760" y="8685360"/>
            <a:ext cx="2970720" cy="457560"/>
          </a:xfrm>
          <a:prstGeom prst="rect">
            <a:avLst/>
          </a:prstGeom>
          <a:noFill/>
          <a:ln>
            <a:noFill/>
          </a:ln>
        </p:spPr>
        <p:style>
          <a:lnRef idx="0"/>
          <a:fillRef idx="0"/>
          <a:effectRef idx="0"/>
          <a:fontRef idx="minor"/>
        </p:style>
        <p:txBody>
          <a:bodyPr lIns="90000" rIns="90000" tIns="45000" bIns="45000" anchor="b"/>
          <a:p>
            <a:pPr algn="r">
              <a:lnSpc>
                <a:spcPct val="100000"/>
              </a:lnSpc>
            </a:pPr>
            <a:fld id="{E502B7BA-7FB1-40E2-BE51-5923C4BC5886}" type="slidenum">
              <a:rPr b="0" lang="en-US" sz="1200" spc="-1" strike="noStrike">
                <a:solidFill>
                  <a:srgbClr val="000000"/>
                </a:solidFill>
                <a:latin typeface="Times New Roman"/>
              </a:rPr>
              <a:t>&lt;number&gt;</a:t>
            </a:fld>
            <a:endParaRPr b="0" lang="en-US"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4" name="PlaceHolder 1"/>
          <p:cNvSpPr>
            <a:spLocks noGrp="1"/>
          </p:cNvSpPr>
          <p:nvPr>
            <p:ph type="sldImg"/>
          </p:nvPr>
        </p:nvSpPr>
        <p:spPr>
          <a:xfrm>
            <a:off x="685800" y="1143000"/>
            <a:ext cx="5485320" cy="3085200"/>
          </a:xfrm>
          <a:prstGeom prst="rect">
            <a:avLst/>
          </a:prstGeom>
        </p:spPr>
      </p:sp>
      <p:sp>
        <p:nvSpPr>
          <p:cNvPr id="645" name="PlaceHolder 2"/>
          <p:cNvSpPr>
            <a:spLocks noGrp="1"/>
          </p:cNvSpPr>
          <p:nvPr>
            <p:ph type="body"/>
          </p:nvPr>
        </p:nvSpPr>
        <p:spPr>
          <a:xfrm>
            <a:off x="685800" y="4400640"/>
            <a:ext cx="5485320" cy="3599280"/>
          </a:xfrm>
          <a:prstGeom prst="rect">
            <a:avLst/>
          </a:prstGeom>
        </p:spPr>
        <p:txBody>
          <a:bodyPr lIns="0" rIns="0" tIns="0" bIns="0"/>
          <a:p>
            <a:endParaRPr b="0" lang="en-US" sz="2000" spc="-1" strike="noStrike">
              <a:latin typeface="Arial"/>
            </a:endParaRPr>
          </a:p>
        </p:txBody>
      </p:sp>
      <p:sp>
        <p:nvSpPr>
          <p:cNvPr id="646" name="CustomShape 3"/>
          <p:cNvSpPr/>
          <p:nvPr/>
        </p:nvSpPr>
        <p:spPr>
          <a:xfrm>
            <a:off x="3884760" y="8685360"/>
            <a:ext cx="2970720" cy="457560"/>
          </a:xfrm>
          <a:prstGeom prst="rect">
            <a:avLst/>
          </a:prstGeom>
          <a:noFill/>
          <a:ln>
            <a:noFill/>
          </a:ln>
        </p:spPr>
        <p:style>
          <a:lnRef idx="0"/>
          <a:fillRef idx="0"/>
          <a:effectRef idx="0"/>
          <a:fontRef idx="minor"/>
        </p:style>
        <p:txBody>
          <a:bodyPr lIns="90000" rIns="90000" tIns="45000" bIns="45000" anchor="b"/>
          <a:p>
            <a:pPr algn="r">
              <a:lnSpc>
                <a:spcPct val="100000"/>
              </a:lnSpc>
            </a:pPr>
            <a:fld id="{044FFC25-7806-47E5-9854-8129022BD704}" type="slidenum">
              <a:rPr b="0" lang="en-US" sz="1200" spc="-1" strike="noStrike">
                <a:solidFill>
                  <a:srgbClr val="000000"/>
                </a:solidFill>
                <a:latin typeface="Times New Roman"/>
              </a:rPr>
              <a:t>&lt;number&gt;</a:t>
            </a:fld>
            <a:endParaRPr b="0" lang="en-US"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7" name="PlaceHolder 1"/>
          <p:cNvSpPr>
            <a:spLocks noGrp="1"/>
          </p:cNvSpPr>
          <p:nvPr>
            <p:ph type="sldImg"/>
          </p:nvPr>
        </p:nvSpPr>
        <p:spPr>
          <a:xfrm>
            <a:off x="685800" y="1143000"/>
            <a:ext cx="5485320" cy="3085200"/>
          </a:xfrm>
          <a:prstGeom prst="rect">
            <a:avLst/>
          </a:prstGeom>
        </p:spPr>
      </p:sp>
      <p:sp>
        <p:nvSpPr>
          <p:cNvPr id="648" name="PlaceHolder 2"/>
          <p:cNvSpPr>
            <a:spLocks noGrp="1"/>
          </p:cNvSpPr>
          <p:nvPr>
            <p:ph type="body"/>
          </p:nvPr>
        </p:nvSpPr>
        <p:spPr>
          <a:xfrm>
            <a:off x="685800" y="4400640"/>
            <a:ext cx="5485320" cy="3599280"/>
          </a:xfrm>
          <a:prstGeom prst="rect">
            <a:avLst/>
          </a:prstGeom>
        </p:spPr>
        <p:txBody>
          <a:bodyPr lIns="0" rIns="0" tIns="0" bIns="0"/>
          <a:p>
            <a:endParaRPr b="0" lang="en-US" sz="2000" spc="-1" strike="noStrike">
              <a:latin typeface="Arial"/>
            </a:endParaRPr>
          </a:p>
        </p:txBody>
      </p:sp>
      <p:sp>
        <p:nvSpPr>
          <p:cNvPr id="649" name="CustomShape 3"/>
          <p:cNvSpPr/>
          <p:nvPr/>
        </p:nvSpPr>
        <p:spPr>
          <a:xfrm>
            <a:off x="3884760" y="8685360"/>
            <a:ext cx="2970720" cy="457560"/>
          </a:xfrm>
          <a:prstGeom prst="rect">
            <a:avLst/>
          </a:prstGeom>
          <a:noFill/>
          <a:ln>
            <a:noFill/>
          </a:ln>
        </p:spPr>
        <p:style>
          <a:lnRef idx="0"/>
          <a:fillRef idx="0"/>
          <a:effectRef idx="0"/>
          <a:fontRef idx="minor"/>
        </p:style>
        <p:txBody>
          <a:bodyPr lIns="90000" rIns="90000" tIns="45000" bIns="45000" anchor="b"/>
          <a:p>
            <a:pPr algn="r">
              <a:lnSpc>
                <a:spcPct val="100000"/>
              </a:lnSpc>
            </a:pPr>
            <a:fld id="{5703458F-6750-48DA-BB7B-3EBF58751B70}" type="slidenum">
              <a:rPr b="0" lang="en-US" sz="1200" spc="-1" strike="noStrike">
                <a:solidFill>
                  <a:srgbClr val="000000"/>
                </a:solidFill>
                <a:latin typeface="Times New Roman"/>
              </a:rPr>
              <a:t>&lt;number&gt;</a:t>
            </a:fld>
            <a:endParaRPr b="0" lang="en-US" sz="12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PlaceHolder 1"/>
          <p:cNvSpPr>
            <a:spLocks noGrp="1"/>
          </p:cNvSpPr>
          <p:nvPr>
            <p:ph type="sldImg"/>
          </p:nvPr>
        </p:nvSpPr>
        <p:spPr>
          <a:xfrm>
            <a:off x="380880" y="685800"/>
            <a:ext cx="6094800" cy="3427920"/>
          </a:xfrm>
          <a:prstGeom prst="rect">
            <a:avLst/>
          </a:prstGeom>
        </p:spPr>
      </p:sp>
      <p:sp>
        <p:nvSpPr>
          <p:cNvPr id="651" name="PlaceHolder 2"/>
          <p:cNvSpPr>
            <a:spLocks noGrp="1"/>
          </p:cNvSpPr>
          <p:nvPr>
            <p:ph type="body"/>
          </p:nvPr>
        </p:nvSpPr>
        <p:spPr>
          <a:xfrm>
            <a:off x="685800" y="4343400"/>
            <a:ext cx="5485320" cy="4113720"/>
          </a:xfrm>
          <a:prstGeom prst="rect">
            <a:avLst/>
          </a:prstGeom>
        </p:spPr>
        <p:txBody>
          <a:bodyPr lIns="0" rIns="0" tIns="0" bIns="0"/>
          <a:p>
            <a:endParaRPr b="0" lang="en-US" sz="2000" spc="-1" strike="noStrike">
              <a:latin typeface="Arial"/>
            </a:endParaRPr>
          </a:p>
        </p:txBody>
      </p:sp>
      <p:sp>
        <p:nvSpPr>
          <p:cNvPr id="652" name="CustomShape 3"/>
          <p:cNvSpPr/>
          <p:nvPr/>
        </p:nvSpPr>
        <p:spPr>
          <a:xfrm>
            <a:off x="3884760" y="8685360"/>
            <a:ext cx="2970720" cy="456120"/>
          </a:xfrm>
          <a:prstGeom prst="rect">
            <a:avLst/>
          </a:prstGeom>
          <a:noFill/>
          <a:ln>
            <a:noFill/>
          </a:ln>
        </p:spPr>
        <p:style>
          <a:lnRef idx="0"/>
          <a:fillRef idx="0"/>
          <a:effectRef idx="0"/>
          <a:fontRef idx="minor"/>
        </p:style>
        <p:txBody>
          <a:bodyPr lIns="90000" rIns="90000" tIns="45000" bIns="45000" anchor="b"/>
          <a:p>
            <a:pPr algn="r">
              <a:lnSpc>
                <a:spcPct val="100000"/>
              </a:lnSpc>
            </a:pPr>
            <a:fld id="{1767E361-33CF-4AFC-BC5C-EFB597C76353}" type="slidenum">
              <a:rPr b="0" lang="en-US" sz="1200" spc="-1" strike="noStrike">
                <a:solidFill>
                  <a:srgbClr val="000000"/>
                </a:solidFill>
                <a:latin typeface="Calibri"/>
                <a:ea typeface="+mn-ea"/>
              </a:rPr>
              <a:t>&lt;number&gt;</a:t>
            </a:fld>
            <a:endParaRPr b="0" lang="en-US"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PlaceHolder 1"/>
          <p:cNvSpPr>
            <a:spLocks noGrp="1"/>
          </p:cNvSpPr>
          <p:nvPr>
            <p:ph type="sldImg"/>
          </p:nvPr>
        </p:nvSpPr>
        <p:spPr>
          <a:xfrm>
            <a:off x="380880" y="685800"/>
            <a:ext cx="6093720" cy="3426840"/>
          </a:xfrm>
          <a:prstGeom prst="rect">
            <a:avLst/>
          </a:prstGeom>
        </p:spPr>
      </p:sp>
      <p:sp>
        <p:nvSpPr>
          <p:cNvPr id="625" name="PlaceHolder 2"/>
          <p:cNvSpPr>
            <a:spLocks noGrp="1"/>
          </p:cNvSpPr>
          <p:nvPr>
            <p:ph type="body"/>
          </p:nvPr>
        </p:nvSpPr>
        <p:spPr>
          <a:xfrm>
            <a:off x="685800" y="4343400"/>
            <a:ext cx="5484240" cy="4112640"/>
          </a:xfrm>
          <a:prstGeom prst="rect">
            <a:avLst/>
          </a:prstGeom>
        </p:spPr>
        <p:txBody>
          <a:bodyPr lIns="0" rIns="0" tIns="0" bIns="0"/>
          <a:p>
            <a:pPr marL="216000" indent="-214200">
              <a:lnSpc>
                <a:spcPct val="100000"/>
              </a:lnSpc>
            </a:pPr>
            <a:r>
              <a:rPr b="0" lang="en-US" sz="2000" spc="-1" strike="noStrike">
                <a:latin typeface="Arial"/>
              </a:rPr>
              <a:t>Introduce your self and your role at the Council</a:t>
            </a:r>
            <a:endParaRPr b="0" lang="en-US" sz="2000" spc="-1" strike="noStrike">
              <a:latin typeface="Arial"/>
            </a:endParaRPr>
          </a:p>
          <a:p>
            <a:pPr marL="216000" indent="-214200">
              <a:lnSpc>
                <a:spcPct val="100000"/>
              </a:lnSpc>
            </a:pPr>
            <a:endParaRPr b="0" lang="en-US" sz="2000" spc="-1" strike="noStrike">
              <a:latin typeface="Arial"/>
            </a:endParaRPr>
          </a:p>
        </p:txBody>
      </p:sp>
      <p:sp>
        <p:nvSpPr>
          <p:cNvPr id="626" name="CustomShape 3"/>
          <p:cNvSpPr/>
          <p:nvPr/>
        </p:nvSpPr>
        <p:spPr>
          <a:xfrm>
            <a:off x="3884760" y="8685360"/>
            <a:ext cx="2969640" cy="455040"/>
          </a:xfrm>
          <a:prstGeom prst="rect">
            <a:avLst/>
          </a:prstGeom>
          <a:noFill/>
          <a:ln>
            <a:noFill/>
          </a:ln>
        </p:spPr>
        <p:style>
          <a:lnRef idx="0"/>
          <a:fillRef idx="0"/>
          <a:effectRef idx="0"/>
          <a:fontRef idx="minor"/>
        </p:style>
        <p:txBody>
          <a:bodyPr lIns="90000" rIns="90000" tIns="45000" bIns="45000" anchor="b"/>
          <a:p>
            <a:pPr algn="r">
              <a:lnSpc>
                <a:spcPct val="100000"/>
              </a:lnSpc>
            </a:pPr>
            <a:fld id="{F01939CE-2834-418C-89C8-DB02674B8925}" type="slidenum">
              <a:rPr b="0" lang="en-US" sz="1200" spc="-1" strike="noStrike">
                <a:solidFill>
                  <a:srgbClr val="000000"/>
                </a:solidFill>
                <a:latin typeface="Calibri"/>
              </a:rPr>
              <a:t>&lt;number&gt;</a:t>
            </a:fld>
            <a:endParaRPr b="0" lang="en-US" sz="12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PlaceHolder 1"/>
          <p:cNvSpPr>
            <a:spLocks noGrp="1"/>
          </p:cNvSpPr>
          <p:nvPr>
            <p:ph type="sldImg"/>
          </p:nvPr>
        </p:nvSpPr>
        <p:spPr>
          <a:xfrm>
            <a:off x="382680" y="685800"/>
            <a:ext cx="6089040" cy="3425400"/>
          </a:xfrm>
          <a:prstGeom prst="rect">
            <a:avLst/>
          </a:prstGeom>
        </p:spPr>
      </p:sp>
      <p:sp>
        <p:nvSpPr>
          <p:cNvPr id="654" name="PlaceHolder 2"/>
          <p:cNvSpPr>
            <a:spLocks noGrp="1"/>
          </p:cNvSpPr>
          <p:nvPr>
            <p:ph type="body"/>
          </p:nvPr>
        </p:nvSpPr>
        <p:spPr>
          <a:xfrm>
            <a:off x="685800" y="4343400"/>
            <a:ext cx="5482440" cy="4110840"/>
          </a:xfrm>
          <a:prstGeom prst="rect">
            <a:avLst/>
          </a:prstGeom>
        </p:spPr>
        <p:txBody>
          <a:bodyPr lIns="86040" rIns="86040" tIns="86040" bIns="86040" anchor="ctr"/>
          <a:p>
            <a:endParaRPr b="0" lang="en-US" sz="2000" spc="-1" strike="noStrike">
              <a:latin typeface="Arial"/>
            </a:endParaRPr>
          </a:p>
        </p:txBody>
      </p:sp>
      <p:sp>
        <p:nvSpPr>
          <p:cNvPr id="655" name="CustomShape 3"/>
          <p:cNvSpPr/>
          <p:nvPr/>
        </p:nvSpPr>
        <p:spPr>
          <a:xfrm>
            <a:off x="3884760" y="8685360"/>
            <a:ext cx="2967840" cy="453240"/>
          </a:xfrm>
          <a:prstGeom prst="rect">
            <a:avLst/>
          </a:prstGeom>
          <a:noFill/>
          <a:ln>
            <a:noFill/>
          </a:ln>
        </p:spPr>
        <p:style>
          <a:lnRef idx="0"/>
          <a:fillRef idx="0"/>
          <a:effectRef idx="0"/>
          <a:fontRef idx="minor"/>
        </p:style>
        <p:txBody>
          <a:bodyPr lIns="86040" rIns="86040" tIns="86040" bIns="86040" anchor="ctr"/>
          <a:p>
            <a:pPr>
              <a:lnSpc>
                <a:spcPct val="100000"/>
              </a:lnSpc>
            </a:pPr>
            <a:fld id="{BDF88918-C586-48D0-AA75-7676781141C5}" type="slidenum">
              <a:rPr b="0" lang="en-US" sz="1300" spc="-1" strike="noStrike">
                <a:solidFill>
                  <a:srgbClr val="000000"/>
                </a:solidFill>
                <a:latin typeface="Arial"/>
                <a:ea typeface="Arial"/>
              </a:rPr>
              <a:t>&lt;number&gt;</a:t>
            </a:fld>
            <a:endParaRPr b="0" lang="en-US" sz="13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PlaceHolder 1"/>
          <p:cNvSpPr>
            <a:spLocks noGrp="1"/>
          </p:cNvSpPr>
          <p:nvPr>
            <p:ph type="sldImg"/>
          </p:nvPr>
        </p:nvSpPr>
        <p:spPr>
          <a:xfrm>
            <a:off x="380880" y="685800"/>
            <a:ext cx="6092280" cy="3425400"/>
          </a:xfrm>
          <a:prstGeom prst="rect">
            <a:avLst/>
          </a:prstGeom>
        </p:spPr>
      </p:sp>
      <p:sp>
        <p:nvSpPr>
          <p:cNvPr id="628" name="PlaceHolder 2"/>
          <p:cNvSpPr>
            <a:spLocks noGrp="1"/>
          </p:cNvSpPr>
          <p:nvPr>
            <p:ph type="body"/>
          </p:nvPr>
        </p:nvSpPr>
        <p:spPr>
          <a:xfrm>
            <a:off x="685800" y="4343400"/>
            <a:ext cx="5482440" cy="4110840"/>
          </a:xfrm>
          <a:prstGeom prst="rect">
            <a:avLst/>
          </a:prstGeom>
        </p:spPr>
        <p:txBody>
          <a:bodyPr lIns="0" rIns="0" tIns="91440" bIns="91440"/>
          <a:p>
            <a:pPr marL="216000" indent="-212760">
              <a:lnSpc>
                <a:spcPct val="100000"/>
              </a:lnSpc>
            </a:pPr>
            <a:r>
              <a:rPr b="0" lang="en-US" sz="1100" spc="-1" strike="noStrike">
                <a:latin typeface="Arial"/>
              </a:rPr>
              <a:t>Add phone icon</a:t>
            </a:r>
            <a:endParaRPr b="0" lang="en-US" sz="11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9" name="PlaceHolder 1"/>
          <p:cNvSpPr>
            <a:spLocks noGrp="1"/>
          </p:cNvSpPr>
          <p:nvPr>
            <p:ph type="sldImg"/>
          </p:nvPr>
        </p:nvSpPr>
        <p:spPr>
          <a:xfrm>
            <a:off x="380880" y="685800"/>
            <a:ext cx="6094800" cy="3427920"/>
          </a:xfrm>
          <a:prstGeom prst="rect">
            <a:avLst/>
          </a:prstGeom>
        </p:spPr>
      </p:sp>
      <p:sp>
        <p:nvSpPr>
          <p:cNvPr id="630" name="PlaceHolder 2"/>
          <p:cNvSpPr>
            <a:spLocks noGrp="1"/>
          </p:cNvSpPr>
          <p:nvPr>
            <p:ph type="body"/>
          </p:nvPr>
        </p:nvSpPr>
        <p:spPr>
          <a:xfrm>
            <a:off x="685800" y="4343400"/>
            <a:ext cx="5485320" cy="4113720"/>
          </a:xfrm>
          <a:prstGeom prst="rect">
            <a:avLst/>
          </a:prstGeom>
        </p:spPr>
        <p:txBody>
          <a:bodyPr lIns="0" rIns="0" tIns="0" bIns="0"/>
          <a:p>
            <a:pPr marL="216000" indent="-215280">
              <a:lnSpc>
                <a:spcPct val="100000"/>
              </a:lnSpc>
            </a:pPr>
            <a:r>
              <a:rPr b="0" lang="en-US" sz="2000" spc="-1" strike="noStrike">
                <a:latin typeface="Arial"/>
              </a:rPr>
              <a:t>Introduce your self and your role at the Council</a:t>
            </a:r>
            <a:endParaRPr b="0" lang="en-US" sz="2000" spc="-1" strike="noStrike">
              <a:latin typeface="Arial"/>
            </a:endParaRPr>
          </a:p>
          <a:p>
            <a:pPr marL="216000" indent="-215280">
              <a:lnSpc>
                <a:spcPct val="100000"/>
              </a:lnSpc>
            </a:pPr>
            <a:endParaRPr b="0" lang="en-US" sz="2000" spc="-1" strike="noStrike">
              <a:latin typeface="Arial"/>
            </a:endParaRPr>
          </a:p>
        </p:txBody>
      </p:sp>
      <p:sp>
        <p:nvSpPr>
          <p:cNvPr id="631" name="CustomShape 3"/>
          <p:cNvSpPr/>
          <p:nvPr/>
        </p:nvSpPr>
        <p:spPr>
          <a:xfrm>
            <a:off x="3884760" y="8685360"/>
            <a:ext cx="2970720" cy="456120"/>
          </a:xfrm>
          <a:prstGeom prst="rect">
            <a:avLst/>
          </a:prstGeom>
          <a:noFill/>
          <a:ln>
            <a:noFill/>
          </a:ln>
        </p:spPr>
        <p:style>
          <a:lnRef idx="0"/>
          <a:fillRef idx="0"/>
          <a:effectRef idx="0"/>
          <a:fontRef idx="minor"/>
        </p:style>
        <p:txBody>
          <a:bodyPr lIns="90000" rIns="90000" tIns="45000" bIns="45000" anchor="b"/>
          <a:p>
            <a:pPr algn="r">
              <a:lnSpc>
                <a:spcPct val="100000"/>
              </a:lnSpc>
            </a:pPr>
            <a:fld id="{715FC71F-2CD1-40E1-BDCA-EEEDB46F1808}" type="slidenum">
              <a:rPr b="0" lang="en-US" sz="1200" spc="-1" strike="noStrike">
                <a:solidFill>
                  <a:srgbClr val="000000"/>
                </a:solidFill>
                <a:latin typeface="Calibri"/>
              </a:rPr>
              <a:t>&lt;number&gt;</a:t>
            </a:fld>
            <a:endParaRPr b="0" lang="en-U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5"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26"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18"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319"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1"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23"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324"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325"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27"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328"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329"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31"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332"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333"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35"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336"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38"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339"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340"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341"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43"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344"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345"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346"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347"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348"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8"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9"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30"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31"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5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52"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54"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56"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357"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9"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61"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362"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363"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65"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366"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367"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69"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370"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371"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73"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374"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76"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377"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378"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379"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3"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34"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35"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36"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37"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38"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81"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382"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383"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384"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385"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386"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9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91"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93"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95"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396"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98"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00"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401"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402"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04"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405"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406"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08"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409"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410"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12"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413"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15"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416"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417"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418"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20"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421"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422"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423"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424"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425"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3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31"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33"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35"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436"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8"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40"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441"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442"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7"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4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44"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445"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446"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48"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449"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450"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52"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453"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5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55"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456"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457"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458"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60"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461"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462"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463"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464"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465"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9"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51"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52"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56"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57"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58"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4"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60"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61"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62"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64"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65"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66"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68"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69"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71"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72"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73"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74"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76"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77"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78"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79"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80"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81"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85"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87"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89"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90"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6"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94"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95"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96"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98"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99"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00"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02"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03"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04"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06"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107"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09"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10"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11"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112"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14"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115"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116"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117"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118"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119"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23"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25"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8"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9"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27"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128"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32"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33"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134"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36"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137"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38"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40"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41"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42"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44"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145"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47"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48"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49"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150"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52"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153"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154"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155"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156"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157"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61"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63"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65"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166"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70"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71"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172"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74"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175"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76"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78"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79"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80"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82"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183"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85"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86"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87"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188"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90"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191"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192"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193"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194"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195"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00"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02"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04"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205"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7"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09"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10"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211"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13"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214"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15"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17"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18"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19"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3"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14"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15"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21"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222"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24"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25"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26"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227"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29"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230"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231"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232"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233"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234"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38"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40"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42"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243"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5"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47"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48"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249"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17"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18"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19"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51"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252"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53"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55"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56"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57"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59"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260"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62"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63"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64"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265"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67"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268"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269"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270"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271"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272"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76"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78"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80"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281"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1"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2"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3"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3" name="PlaceHolder 1"/>
          <p:cNvSpPr>
            <a:spLocks noGrp="1"/>
          </p:cNvSpPr>
          <p:nvPr>
            <p:ph type="subTitle"/>
          </p:nvPr>
        </p:nvSpPr>
        <p:spPr>
          <a:xfrm>
            <a:off x="415080" y="557640"/>
            <a:ext cx="11353320" cy="38559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85"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86" name="PlaceHolder 3"/>
          <p:cNvSpPr>
            <a:spLocks noGrp="1"/>
          </p:cNvSpPr>
          <p:nvPr>
            <p:ph type="body"/>
          </p:nvPr>
        </p:nvSpPr>
        <p:spPr>
          <a:xfrm>
            <a:off x="416520" y="1536120"/>
            <a:ext cx="1080" cy="4550400"/>
          </a:xfrm>
          <a:prstGeom prst="rect">
            <a:avLst/>
          </a:prstGeom>
        </p:spPr>
        <p:txBody>
          <a:bodyPr lIns="0" rIns="0" tIns="0" bIns="0">
            <a:normAutofit/>
          </a:bodyPr>
          <a:p>
            <a:endParaRPr b="0" lang="en-US" sz="3200" spc="-1" strike="noStrike">
              <a:latin typeface="Arial"/>
            </a:endParaRPr>
          </a:p>
        </p:txBody>
      </p:sp>
      <p:sp>
        <p:nvSpPr>
          <p:cNvPr id="287"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89" name="PlaceHolder 2"/>
          <p:cNvSpPr>
            <a:spLocks noGrp="1"/>
          </p:cNvSpPr>
          <p:nvPr>
            <p:ph type="body"/>
          </p:nvPr>
        </p:nvSpPr>
        <p:spPr>
          <a:xfrm>
            <a:off x="415080" y="1536120"/>
            <a:ext cx="1080" cy="4550400"/>
          </a:xfrm>
          <a:prstGeom prst="rect">
            <a:avLst/>
          </a:prstGeom>
        </p:spPr>
        <p:txBody>
          <a:bodyPr lIns="0" rIns="0" tIns="0" bIns="0">
            <a:normAutofit/>
          </a:bodyPr>
          <a:p>
            <a:endParaRPr b="0" lang="en-US" sz="3200" spc="-1" strike="noStrike">
              <a:latin typeface="Arial"/>
            </a:endParaRPr>
          </a:p>
        </p:txBody>
      </p:sp>
      <p:sp>
        <p:nvSpPr>
          <p:cNvPr id="290"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91" name="PlaceHolder 4"/>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93"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294"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295" name="PlaceHolder 4"/>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297" name="PlaceHolder 2"/>
          <p:cNvSpPr>
            <a:spLocks noGrp="1"/>
          </p:cNvSpPr>
          <p:nvPr>
            <p:ph type="body"/>
          </p:nvPr>
        </p:nvSpPr>
        <p:spPr>
          <a:xfrm>
            <a:off x="415080" y="1536120"/>
            <a:ext cx="2880" cy="2170440"/>
          </a:xfrm>
          <a:prstGeom prst="rect">
            <a:avLst/>
          </a:prstGeom>
        </p:spPr>
        <p:txBody>
          <a:bodyPr lIns="0" rIns="0" tIns="0" bIns="0">
            <a:normAutofit/>
          </a:bodyPr>
          <a:p>
            <a:endParaRPr b="0" lang="en-US" sz="3200" spc="-1" strike="noStrike">
              <a:latin typeface="Arial"/>
            </a:endParaRPr>
          </a:p>
        </p:txBody>
      </p:sp>
      <p:sp>
        <p:nvSpPr>
          <p:cNvPr id="298" name="PlaceHolder 3"/>
          <p:cNvSpPr>
            <a:spLocks noGrp="1"/>
          </p:cNvSpPr>
          <p:nvPr>
            <p:ph type="body"/>
          </p:nvPr>
        </p:nvSpPr>
        <p:spPr>
          <a:xfrm>
            <a:off x="415080" y="3913200"/>
            <a:ext cx="28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00" name="PlaceHolder 2"/>
          <p:cNvSpPr>
            <a:spLocks noGrp="1"/>
          </p:cNvSpPr>
          <p:nvPr>
            <p:ph type="body"/>
          </p:nvPr>
        </p:nvSpPr>
        <p:spPr>
          <a:xfrm>
            <a:off x="415080" y="1536120"/>
            <a:ext cx="1080" cy="2170440"/>
          </a:xfrm>
          <a:prstGeom prst="rect">
            <a:avLst/>
          </a:prstGeom>
        </p:spPr>
        <p:txBody>
          <a:bodyPr lIns="0" rIns="0" tIns="0" bIns="0">
            <a:normAutofit/>
          </a:bodyPr>
          <a:p>
            <a:endParaRPr b="0" lang="en-US" sz="3200" spc="-1" strike="noStrike">
              <a:latin typeface="Arial"/>
            </a:endParaRPr>
          </a:p>
        </p:txBody>
      </p:sp>
      <p:sp>
        <p:nvSpPr>
          <p:cNvPr id="301" name="PlaceHolder 3"/>
          <p:cNvSpPr>
            <a:spLocks noGrp="1"/>
          </p:cNvSpPr>
          <p:nvPr>
            <p:ph type="body"/>
          </p:nvPr>
        </p:nvSpPr>
        <p:spPr>
          <a:xfrm>
            <a:off x="416520" y="1536120"/>
            <a:ext cx="1080" cy="2170440"/>
          </a:xfrm>
          <a:prstGeom prst="rect">
            <a:avLst/>
          </a:prstGeom>
        </p:spPr>
        <p:txBody>
          <a:bodyPr lIns="0" rIns="0" tIns="0" bIns="0">
            <a:normAutofit/>
          </a:bodyPr>
          <a:p>
            <a:endParaRPr b="0" lang="en-US" sz="3200" spc="-1" strike="noStrike">
              <a:latin typeface="Arial"/>
            </a:endParaRPr>
          </a:p>
        </p:txBody>
      </p:sp>
      <p:sp>
        <p:nvSpPr>
          <p:cNvPr id="302" name="PlaceHolder 4"/>
          <p:cNvSpPr>
            <a:spLocks noGrp="1"/>
          </p:cNvSpPr>
          <p:nvPr>
            <p:ph type="body"/>
          </p:nvPr>
        </p:nvSpPr>
        <p:spPr>
          <a:xfrm>
            <a:off x="415080" y="3913200"/>
            <a:ext cx="1080" cy="2170440"/>
          </a:xfrm>
          <a:prstGeom prst="rect">
            <a:avLst/>
          </a:prstGeom>
        </p:spPr>
        <p:txBody>
          <a:bodyPr lIns="0" rIns="0" tIns="0" bIns="0">
            <a:normAutofit/>
          </a:bodyPr>
          <a:p>
            <a:endParaRPr b="0" lang="en-US" sz="3200" spc="-1" strike="noStrike">
              <a:latin typeface="Arial"/>
            </a:endParaRPr>
          </a:p>
        </p:txBody>
      </p:sp>
      <p:sp>
        <p:nvSpPr>
          <p:cNvPr id="303" name="PlaceHolder 5"/>
          <p:cNvSpPr>
            <a:spLocks noGrp="1"/>
          </p:cNvSpPr>
          <p:nvPr>
            <p:ph type="body"/>
          </p:nvPr>
        </p:nvSpPr>
        <p:spPr>
          <a:xfrm>
            <a:off x="416520" y="3913200"/>
            <a:ext cx="108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4"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05" name="PlaceHolder 2"/>
          <p:cNvSpPr>
            <a:spLocks noGrp="1"/>
          </p:cNvSpPr>
          <p:nvPr>
            <p:ph type="body"/>
          </p:nvPr>
        </p:nvSpPr>
        <p:spPr>
          <a:xfrm>
            <a:off x="415080" y="1536120"/>
            <a:ext cx="720" cy="2170440"/>
          </a:xfrm>
          <a:prstGeom prst="rect">
            <a:avLst/>
          </a:prstGeom>
        </p:spPr>
        <p:txBody>
          <a:bodyPr lIns="0" rIns="0" tIns="0" bIns="0">
            <a:normAutofit/>
          </a:bodyPr>
          <a:p>
            <a:endParaRPr b="0" lang="en-US" sz="3200" spc="-1" strike="noStrike">
              <a:latin typeface="Arial"/>
            </a:endParaRPr>
          </a:p>
        </p:txBody>
      </p:sp>
      <p:sp>
        <p:nvSpPr>
          <p:cNvPr id="306" name="PlaceHolder 3"/>
          <p:cNvSpPr>
            <a:spLocks noGrp="1"/>
          </p:cNvSpPr>
          <p:nvPr>
            <p:ph type="body"/>
          </p:nvPr>
        </p:nvSpPr>
        <p:spPr>
          <a:xfrm>
            <a:off x="416160" y="1536120"/>
            <a:ext cx="720" cy="2170440"/>
          </a:xfrm>
          <a:prstGeom prst="rect">
            <a:avLst/>
          </a:prstGeom>
        </p:spPr>
        <p:txBody>
          <a:bodyPr lIns="0" rIns="0" tIns="0" bIns="0">
            <a:normAutofit/>
          </a:bodyPr>
          <a:p>
            <a:endParaRPr b="0" lang="en-US" sz="3200" spc="-1" strike="noStrike">
              <a:latin typeface="Arial"/>
            </a:endParaRPr>
          </a:p>
        </p:txBody>
      </p:sp>
      <p:sp>
        <p:nvSpPr>
          <p:cNvPr id="307" name="PlaceHolder 4"/>
          <p:cNvSpPr>
            <a:spLocks noGrp="1"/>
          </p:cNvSpPr>
          <p:nvPr>
            <p:ph type="body"/>
          </p:nvPr>
        </p:nvSpPr>
        <p:spPr>
          <a:xfrm>
            <a:off x="417240" y="1536120"/>
            <a:ext cx="720" cy="2170440"/>
          </a:xfrm>
          <a:prstGeom prst="rect">
            <a:avLst/>
          </a:prstGeom>
        </p:spPr>
        <p:txBody>
          <a:bodyPr lIns="0" rIns="0" tIns="0" bIns="0">
            <a:normAutofit/>
          </a:bodyPr>
          <a:p>
            <a:endParaRPr b="0" lang="en-US" sz="3200" spc="-1" strike="noStrike">
              <a:latin typeface="Arial"/>
            </a:endParaRPr>
          </a:p>
        </p:txBody>
      </p:sp>
      <p:sp>
        <p:nvSpPr>
          <p:cNvPr id="308" name="PlaceHolder 5"/>
          <p:cNvSpPr>
            <a:spLocks noGrp="1"/>
          </p:cNvSpPr>
          <p:nvPr>
            <p:ph type="body"/>
          </p:nvPr>
        </p:nvSpPr>
        <p:spPr>
          <a:xfrm>
            <a:off x="415080" y="3913200"/>
            <a:ext cx="720" cy="2170440"/>
          </a:xfrm>
          <a:prstGeom prst="rect">
            <a:avLst/>
          </a:prstGeom>
        </p:spPr>
        <p:txBody>
          <a:bodyPr lIns="0" rIns="0" tIns="0" bIns="0">
            <a:normAutofit/>
          </a:bodyPr>
          <a:p>
            <a:endParaRPr b="0" lang="en-US" sz="3200" spc="-1" strike="noStrike">
              <a:latin typeface="Arial"/>
            </a:endParaRPr>
          </a:p>
        </p:txBody>
      </p:sp>
      <p:sp>
        <p:nvSpPr>
          <p:cNvPr id="309" name="PlaceHolder 6"/>
          <p:cNvSpPr>
            <a:spLocks noGrp="1"/>
          </p:cNvSpPr>
          <p:nvPr>
            <p:ph type="body"/>
          </p:nvPr>
        </p:nvSpPr>
        <p:spPr>
          <a:xfrm>
            <a:off x="416160" y="3913200"/>
            <a:ext cx="720" cy="2170440"/>
          </a:xfrm>
          <a:prstGeom prst="rect">
            <a:avLst/>
          </a:prstGeom>
        </p:spPr>
        <p:txBody>
          <a:bodyPr lIns="0" rIns="0" tIns="0" bIns="0">
            <a:normAutofit/>
          </a:bodyPr>
          <a:p>
            <a:endParaRPr b="0" lang="en-US" sz="3200" spc="-1" strike="noStrike">
              <a:latin typeface="Arial"/>
            </a:endParaRPr>
          </a:p>
        </p:txBody>
      </p:sp>
      <p:sp>
        <p:nvSpPr>
          <p:cNvPr id="310" name="PlaceHolder 7"/>
          <p:cNvSpPr>
            <a:spLocks noGrp="1"/>
          </p:cNvSpPr>
          <p:nvPr>
            <p:ph type="body"/>
          </p:nvPr>
        </p:nvSpPr>
        <p:spPr>
          <a:xfrm>
            <a:off x="417240" y="3913200"/>
            <a:ext cx="720" cy="21704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13"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14" name="PlaceHolder 2"/>
          <p:cNvSpPr>
            <a:spLocks noGrp="1"/>
          </p:cNvSpPr>
          <p:nvPr>
            <p:ph type="subTitle"/>
          </p:nvPr>
        </p:nvSpPr>
        <p:spPr>
          <a:xfrm>
            <a:off x="415080" y="-62640"/>
            <a:ext cx="2880" cy="7748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15080" y="557640"/>
            <a:ext cx="11353320" cy="831600"/>
          </a:xfrm>
          <a:prstGeom prst="rect">
            <a:avLst/>
          </a:prstGeom>
        </p:spPr>
        <p:txBody>
          <a:bodyPr lIns="0" rIns="0" tIns="0" bIns="0" anchor="ctr"/>
          <a:p>
            <a:pPr algn="ctr"/>
            <a:endParaRPr b="0" lang="en-US" sz="4400" spc="-1" strike="noStrike">
              <a:latin typeface="Arial"/>
            </a:endParaRPr>
          </a:p>
        </p:txBody>
      </p:sp>
      <p:sp>
        <p:nvSpPr>
          <p:cNvPr id="316" name="PlaceHolder 2"/>
          <p:cNvSpPr>
            <a:spLocks noGrp="1"/>
          </p:cNvSpPr>
          <p:nvPr>
            <p:ph type="body"/>
          </p:nvPr>
        </p:nvSpPr>
        <p:spPr>
          <a:xfrm>
            <a:off x="415080" y="1536120"/>
            <a:ext cx="2880" cy="455040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3.png"/><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slideLayout" Target="../slideLayouts/slideLayout137.xml"/><Relationship Id="rId8" Type="http://schemas.openxmlformats.org/officeDocument/2006/relationships/slideLayout" Target="../slideLayouts/slideLayout138.xml"/><Relationship Id="rId9" Type="http://schemas.openxmlformats.org/officeDocument/2006/relationships/slideLayout" Target="../slideLayouts/slideLayout139.xml"/><Relationship Id="rId10" Type="http://schemas.openxmlformats.org/officeDocument/2006/relationships/slideLayout" Target="../slideLayouts/slideLayout140.xml"/><Relationship Id="rId11" Type="http://schemas.openxmlformats.org/officeDocument/2006/relationships/slideLayout" Target="../slideLayouts/slideLayout141.xml"/><Relationship Id="rId12" Type="http://schemas.openxmlformats.org/officeDocument/2006/relationships/slideLayout" Target="../slideLayouts/slideLayout142.xml"/><Relationship Id="rId13" Type="http://schemas.openxmlformats.org/officeDocument/2006/relationships/slideLayout" Target="../slideLayouts/slideLayout143.xml"/><Relationship Id="rId14" Type="http://schemas.openxmlformats.org/officeDocument/2006/relationships/slideLayout" Target="../slideLayouts/slideLayout144.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2.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c78d8"/>
        </a:solidFill>
      </p:bgPr>
    </p:bg>
    <p:spTree>
      <p:nvGrpSpPr>
        <p:cNvPr id="1" name=""/>
        <p:cNvGrpSpPr/>
        <p:nvPr/>
      </p:nvGrpSpPr>
      <p:grpSpPr>
        <a:xfrm>
          <a:off x="0" y="0"/>
          <a:ext cx="0" cy="0"/>
          <a:chOff x="0" y="0"/>
          <a:chExt cx="0" cy="0"/>
        </a:xfrm>
      </p:grpSpPr>
      <p:pic>
        <p:nvPicPr>
          <p:cNvPr id="0" name="Google Shape;9;p2" descr=""/>
          <p:cNvPicPr/>
          <p:nvPr/>
        </p:nvPicPr>
        <p:blipFill>
          <a:blip r:embed="rId2"/>
          <a:stretch/>
        </p:blipFill>
        <p:spPr>
          <a:xfrm>
            <a:off x="0" y="0"/>
            <a:ext cx="9136800" cy="6853320"/>
          </a:xfrm>
          <a:prstGeom prst="rect">
            <a:avLst/>
          </a:prstGeom>
          <a:ln>
            <a:noFill/>
          </a:ln>
        </p:spPr>
      </p:pic>
      <p:sp>
        <p:nvSpPr>
          <p:cNvPr id="1" name="PlaceHolder 1"/>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a:t>
            </a:r>
            <a:r>
              <a:rPr b="0" lang="en-US" sz="4400" spc="-1" strike="noStrike">
                <a:latin typeface="Arial"/>
              </a:rPr>
              <a:t>title text format</a:t>
            </a:r>
            <a:endParaRPr b="0" lang="en-US" sz="4400" spc="-1" strike="noStrike">
              <a:latin typeface="Arial"/>
            </a:endParaRPr>
          </a:p>
        </p:txBody>
      </p:sp>
      <p:sp>
        <p:nvSpPr>
          <p:cNvPr id="2" name="PlaceHolder 2"/>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2cc"/>
        </a:solidFill>
      </p:bgPr>
    </p:bg>
    <p:spTree>
      <p:nvGrpSpPr>
        <p:cNvPr id="1" name=""/>
        <p:cNvGrpSpPr/>
        <p:nvPr/>
      </p:nvGrpSpPr>
      <p:grpSpPr>
        <a:xfrm>
          <a:off x="0" y="0"/>
          <a:ext cx="0" cy="0"/>
          <a:chOff x="0" y="0"/>
          <a:chExt cx="0" cy="0"/>
        </a:xfrm>
      </p:grpSpPr>
      <p:sp>
        <p:nvSpPr>
          <p:cNvPr id="349" name="PlaceHolder 1"/>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350" name="PlaceHolder 2"/>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7" name="PlaceHolder 1"/>
          <p:cNvSpPr>
            <a:spLocks noGrp="1"/>
          </p:cNvSpPr>
          <p:nvPr>
            <p:ph type="title"/>
          </p:nvPr>
        </p:nvSpPr>
        <p:spPr>
          <a:xfrm>
            <a:off x="415080" y="557640"/>
            <a:ext cx="11353320" cy="831600"/>
          </a:xfrm>
          <a:prstGeom prst="rect">
            <a:avLst/>
          </a:prstGeom>
        </p:spPr>
        <p:txBody>
          <a:bodyPr lIns="0" rIns="0" tIns="0" bIns="0" anchor="ctr"/>
          <a:p>
            <a:r>
              <a:rPr b="0" lang="en-US" sz="1800" spc="-1" strike="noStrike">
                <a:latin typeface="Arial"/>
              </a:rPr>
              <a:t>Click to edit the title text format</a:t>
            </a:r>
            <a:endParaRPr b="0" lang="en-US" sz="1800" spc="-1" strike="noStrike">
              <a:latin typeface="Arial"/>
            </a:endParaRPr>
          </a:p>
        </p:txBody>
      </p:sp>
      <p:sp>
        <p:nvSpPr>
          <p:cNvPr id="388" name="PlaceHolder 2"/>
          <p:cNvSpPr>
            <a:spLocks noGrp="1"/>
          </p:cNvSpPr>
          <p:nvPr>
            <p:ph type="body"/>
          </p:nvPr>
        </p:nvSpPr>
        <p:spPr>
          <a:xfrm>
            <a:off x="415080" y="1536120"/>
            <a:ext cx="2880" cy="45504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389" name="PlaceHolder 3"/>
          <p:cNvSpPr>
            <a:spLocks noGrp="1"/>
          </p:cNvSpPr>
          <p:nvPr>
            <p:ph type="body"/>
          </p:nvPr>
        </p:nvSpPr>
        <p:spPr>
          <a:xfrm>
            <a:off x="419040" y="1536120"/>
            <a:ext cx="2880" cy="45504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c78d8"/>
        </a:solidFill>
      </p:bgPr>
    </p:bg>
    <p:spTree>
      <p:nvGrpSpPr>
        <p:cNvPr id="1" name=""/>
        <p:cNvGrpSpPr/>
        <p:nvPr/>
      </p:nvGrpSpPr>
      <p:grpSpPr>
        <a:xfrm>
          <a:off x="0" y="0"/>
          <a:ext cx="0" cy="0"/>
          <a:chOff x="0" y="0"/>
          <a:chExt cx="0" cy="0"/>
        </a:xfrm>
      </p:grpSpPr>
      <p:pic>
        <p:nvPicPr>
          <p:cNvPr id="426" name="Google Shape;30;p8" descr=""/>
          <p:cNvPicPr/>
          <p:nvPr/>
        </p:nvPicPr>
        <p:blipFill>
          <a:blip r:embed="rId2"/>
          <a:stretch/>
        </p:blipFill>
        <p:spPr>
          <a:xfrm>
            <a:off x="0" y="0"/>
            <a:ext cx="9136800" cy="6853320"/>
          </a:xfrm>
          <a:prstGeom prst="rect">
            <a:avLst/>
          </a:prstGeom>
          <a:ln>
            <a:noFill/>
          </a:ln>
        </p:spPr>
      </p:pic>
      <p:sp>
        <p:nvSpPr>
          <p:cNvPr id="427" name="PlaceHolder 1"/>
          <p:cNvSpPr>
            <a:spLocks noGrp="1"/>
          </p:cNvSpPr>
          <p:nvPr>
            <p:ph type="title"/>
          </p:nvPr>
        </p:nvSpPr>
        <p:spPr>
          <a:xfrm>
            <a:off x="415080" y="557640"/>
            <a:ext cx="11353320" cy="831600"/>
          </a:xfrm>
          <a:prstGeom prst="rect">
            <a:avLst/>
          </a:prstGeom>
        </p:spPr>
        <p:txBody>
          <a:bodyPr lIns="0" rIns="0" tIns="0" bIns="0" anchor="ctr"/>
          <a:p>
            <a:r>
              <a:rPr b="0" lang="en-US" sz="1800" spc="-1" strike="noStrike">
                <a:latin typeface="Arial"/>
              </a:rPr>
              <a:t>Click to edit the title text format</a:t>
            </a:r>
            <a:endParaRPr b="0" lang="en-US" sz="1800" spc="-1" strike="noStrike">
              <a:latin typeface="Arial"/>
            </a:endParaRPr>
          </a:p>
        </p:txBody>
      </p:sp>
      <p:sp>
        <p:nvSpPr>
          <p:cNvPr id="428" name="PlaceHolder 2"/>
          <p:cNvSpPr>
            <a:spLocks noGrp="1"/>
          </p:cNvSpPr>
          <p:nvPr>
            <p:ph type="body"/>
          </p:nvPr>
        </p:nvSpPr>
        <p:spPr>
          <a:xfrm>
            <a:off x="415080" y="1536120"/>
            <a:ext cx="2880" cy="45504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
        <p:nvSpPr>
          <p:cNvPr id="429" name="PlaceHolder 3"/>
          <p:cNvSpPr>
            <a:spLocks noGrp="1"/>
          </p:cNvSpPr>
          <p:nvPr>
            <p:ph type="body"/>
          </p:nvPr>
        </p:nvSpPr>
        <p:spPr>
          <a:xfrm>
            <a:off x="419040" y="1536120"/>
            <a:ext cx="2880" cy="45504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CustomShape 1"/>
          <p:cNvSpPr/>
          <p:nvPr/>
        </p:nvSpPr>
        <p:spPr>
          <a:xfrm>
            <a:off x="360" y="0"/>
            <a:ext cx="12188160" cy="2185200"/>
          </a:xfrm>
          <a:custGeom>
            <a:avLst/>
            <a:gdLst/>
            <a:ahLst/>
            <a:rect l="l" t="t"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d4eaf1"/>
          </a:solidFill>
          <a:ln>
            <a:solidFill>
              <a:srgbClr val="3f6ec2"/>
            </a:solidFill>
            <a:round/>
          </a:ln>
          <a:effectLst>
            <a:outerShdw blurRad="400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0" name="Line 2"/>
          <p:cNvSpPr/>
          <p:nvPr/>
        </p:nvSpPr>
        <p:spPr>
          <a:xfrm>
            <a:off x="2847960" y="1877760"/>
            <a:ext cx="9340200" cy="360"/>
          </a:xfrm>
          <a:prstGeom prst="line">
            <a:avLst/>
          </a:prstGeom>
          <a:ln w="57240">
            <a:solidFill>
              <a:srgbClr val="ac033a"/>
            </a:solidFill>
            <a:round/>
          </a:ln>
        </p:spPr>
        <p:style>
          <a:lnRef idx="1">
            <a:schemeClr val="accent1"/>
          </a:lnRef>
          <a:fillRef idx="0">
            <a:schemeClr val="accent1"/>
          </a:fillRef>
          <a:effectRef idx="0">
            <a:schemeClr val="accent1"/>
          </a:effectRef>
          <a:fontRef idx="minor"/>
        </p:style>
      </p:sp>
      <p:sp>
        <p:nvSpPr>
          <p:cNvPr id="41" name="Line 3"/>
          <p:cNvSpPr/>
          <p:nvPr/>
        </p:nvSpPr>
        <p:spPr>
          <a:xfrm>
            <a:off x="360" y="1877760"/>
            <a:ext cx="2016000" cy="360"/>
          </a:xfrm>
          <a:prstGeom prst="line">
            <a:avLst/>
          </a:prstGeom>
          <a:ln w="57240">
            <a:solidFill>
              <a:srgbClr val="ac033a"/>
            </a:solidFill>
            <a:round/>
          </a:ln>
        </p:spPr>
        <p:style>
          <a:lnRef idx="1">
            <a:schemeClr val="accent1"/>
          </a:lnRef>
          <a:fillRef idx="0">
            <a:schemeClr val="accent1"/>
          </a:fillRef>
          <a:effectRef idx="0">
            <a:schemeClr val="accent1"/>
          </a:effectRef>
          <a:fontRef idx="minor"/>
        </p:style>
      </p:sp>
      <p:sp>
        <p:nvSpPr>
          <p:cNvPr id="42" name="Line 4"/>
          <p:cNvSpPr/>
          <p:nvPr/>
        </p:nvSpPr>
        <p:spPr>
          <a:xfrm>
            <a:off x="1997280" y="1877400"/>
            <a:ext cx="441720" cy="308520"/>
          </a:xfrm>
          <a:prstGeom prst="line">
            <a:avLst/>
          </a:prstGeom>
          <a:ln w="57240">
            <a:solidFill>
              <a:srgbClr val="ac033a"/>
            </a:solidFill>
            <a:round/>
          </a:ln>
        </p:spPr>
        <p:style>
          <a:lnRef idx="1">
            <a:schemeClr val="accent1"/>
          </a:lnRef>
          <a:fillRef idx="0">
            <a:schemeClr val="accent1"/>
          </a:fillRef>
          <a:effectRef idx="0">
            <a:schemeClr val="accent1"/>
          </a:effectRef>
          <a:fontRef idx="minor"/>
        </p:style>
      </p:sp>
      <p:sp>
        <p:nvSpPr>
          <p:cNvPr id="43" name="Line 5"/>
          <p:cNvSpPr/>
          <p:nvPr/>
        </p:nvSpPr>
        <p:spPr>
          <a:xfrm flipV="1">
            <a:off x="2413440" y="1877760"/>
            <a:ext cx="459000" cy="308160"/>
          </a:xfrm>
          <a:prstGeom prst="line">
            <a:avLst/>
          </a:prstGeom>
          <a:ln w="57240">
            <a:solidFill>
              <a:srgbClr val="ac033a"/>
            </a:solidFill>
            <a:round/>
          </a:ln>
        </p:spPr>
        <p:style>
          <a:lnRef idx="1">
            <a:schemeClr val="accent1"/>
          </a:lnRef>
          <a:fillRef idx="0">
            <a:schemeClr val="accent1"/>
          </a:fillRef>
          <a:effectRef idx="0">
            <a:schemeClr val="accent1"/>
          </a:effectRef>
          <a:fontRef idx="minor"/>
        </p:style>
      </p:sp>
      <p:sp>
        <p:nvSpPr>
          <p:cNvPr id="44" name="PlaceHolder 6"/>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45" name="PlaceHolder 7"/>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83" name="PlaceHolder 2"/>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0" name="PlaceHolder 1"/>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121" name="PlaceHolder 2"/>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8" name="PlaceHolder 1"/>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159" name="PlaceHolder 2"/>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effff"/>
        </a:solidFill>
      </p:bgPr>
    </p:bg>
    <p:spTree>
      <p:nvGrpSpPr>
        <p:cNvPr id="1" name=""/>
        <p:cNvGrpSpPr/>
        <p:nvPr/>
      </p:nvGrpSpPr>
      <p:grpSpPr>
        <a:xfrm>
          <a:off x="0" y="0"/>
          <a:ext cx="0" cy="0"/>
          <a:chOff x="0" y="0"/>
          <a:chExt cx="0" cy="0"/>
        </a:xfrm>
      </p:grpSpPr>
      <p:pic>
        <p:nvPicPr>
          <p:cNvPr id="196" name="Google Shape;391;p80" descr=""/>
          <p:cNvPicPr/>
          <p:nvPr/>
        </p:nvPicPr>
        <p:blipFill>
          <a:blip r:embed="rId2"/>
          <a:stretch/>
        </p:blipFill>
        <p:spPr>
          <a:xfrm>
            <a:off x="10544400" y="5587200"/>
            <a:ext cx="1201680" cy="902520"/>
          </a:xfrm>
          <a:prstGeom prst="rect">
            <a:avLst/>
          </a:prstGeom>
          <a:ln>
            <a:noFill/>
          </a:ln>
        </p:spPr>
      </p:pic>
      <p:sp>
        <p:nvSpPr>
          <p:cNvPr id="197" name="PlaceHolder 1"/>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198" name="PlaceHolder 2"/>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c78d8"/>
        </a:solidFill>
      </p:bgPr>
    </p:bg>
    <p:spTree>
      <p:nvGrpSpPr>
        <p:cNvPr id="1" name=""/>
        <p:cNvGrpSpPr/>
        <p:nvPr/>
      </p:nvGrpSpPr>
      <p:grpSpPr>
        <a:xfrm>
          <a:off x="0" y="0"/>
          <a:ext cx="0" cy="0"/>
          <a:chOff x="0" y="0"/>
          <a:chExt cx="0" cy="0"/>
        </a:xfrm>
      </p:grpSpPr>
      <p:sp>
        <p:nvSpPr>
          <p:cNvPr id="235" name="PlaceHolder 1"/>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236" name="PlaceHolder 2"/>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2cc"/>
        </a:solidFill>
      </p:bgPr>
    </p:bg>
    <p:spTree>
      <p:nvGrpSpPr>
        <p:cNvPr id="1" name=""/>
        <p:cNvGrpSpPr/>
        <p:nvPr/>
      </p:nvGrpSpPr>
      <p:grpSpPr>
        <a:xfrm>
          <a:off x="0" y="0"/>
          <a:ext cx="0" cy="0"/>
          <a:chOff x="0" y="0"/>
          <a:chExt cx="0" cy="0"/>
        </a:xfrm>
      </p:grpSpPr>
      <p:sp>
        <p:nvSpPr>
          <p:cNvPr id="273" name="PlaceHolder 1"/>
          <p:cNvSpPr>
            <a:spLocks noGrp="1"/>
          </p:cNvSpPr>
          <p:nvPr>
            <p:ph type="title"/>
          </p:nvPr>
        </p:nvSpPr>
        <p:spPr>
          <a:xfrm>
            <a:off x="415080" y="557640"/>
            <a:ext cx="11353320" cy="831600"/>
          </a:xfrm>
          <a:prstGeom prst="rect">
            <a:avLst/>
          </a:prstGeom>
        </p:spPr>
        <p:txBody>
          <a:bodyPr lIns="0" rIns="0" tIns="0" bIns="0" anchor="ctr"/>
          <a:p>
            <a:r>
              <a:rPr b="0" lang="en-US" sz="1800" spc="-1" strike="noStrike">
                <a:latin typeface="Arial"/>
              </a:rPr>
              <a:t>Click to edit the title text format</a:t>
            </a:r>
            <a:endParaRPr b="0" lang="en-US" sz="1800" spc="-1" strike="noStrike">
              <a:latin typeface="Arial"/>
            </a:endParaRPr>
          </a:p>
        </p:txBody>
      </p:sp>
      <p:sp>
        <p:nvSpPr>
          <p:cNvPr id="274" name="PlaceHolder 2"/>
          <p:cNvSpPr>
            <a:spLocks noGrp="1"/>
          </p:cNvSpPr>
          <p:nvPr>
            <p:ph type="body"/>
          </p:nvPr>
        </p:nvSpPr>
        <p:spPr>
          <a:xfrm>
            <a:off x="415080" y="1536120"/>
            <a:ext cx="6840" cy="455040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latin typeface="Arial"/>
              </a:rPr>
              <a:t>Click to edit the outline text format</a:t>
            </a:r>
            <a:endParaRPr b="0" lang="en-US" sz="1800" spc="-1" strike="noStrike">
              <a:latin typeface="Arial"/>
            </a:endParaRPr>
          </a:p>
          <a:p>
            <a:pPr lvl="1" marL="864000" indent="-324000">
              <a:spcBef>
                <a:spcPts val="1134"/>
              </a:spcBef>
              <a:buClr>
                <a:srgbClr val="000000"/>
              </a:buClr>
              <a:buSzPct val="75000"/>
              <a:buFont typeface="Symbol" charset="2"/>
              <a:buChar char=""/>
            </a:pPr>
            <a:r>
              <a:rPr b="0" lang="en-US" sz="1800" spc="-1" strike="noStrike">
                <a:latin typeface="Arial"/>
              </a:rPr>
              <a:t>Second Outline Level</a:t>
            </a:r>
            <a:endParaRPr b="0" lang="en-US" sz="1800" spc="-1" strike="noStrike">
              <a:latin typeface="Arial"/>
            </a:endParaRPr>
          </a:p>
          <a:p>
            <a:pPr lvl="2" marL="1296000" indent="-288000">
              <a:spcBef>
                <a:spcPts val="850"/>
              </a:spcBef>
              <a:buClr>
                <a:srgbClr val="000000"/>
              </a:buClr>
              <a:buSzPct val="45000"/>
              <a:buFont typeface="Wingdings" charset="2"/>
              <a:buChar char=""/>
            </a:pPr>
            <a:r>
              <a:rPr b="0" lang="en-US" sz="1800" spc="-1" strike="noStrike">
                <a:latin typeface="Arial"/>
              </a:rPr>
              <a:t>Third Outline Level</a:t>
            </a:r>
            <a:endParaRPr b="0" lang="en-US" sz="1800" spc="-1" strike="noStrike">
              <a:latin typeface="Arial"/>
            </a:endParaRPr>
          </a:p>
          <a:p>
            <a:pPr lvl="3" marL="1728000" indent="-216000">
              <a:spcBef>
                <a:spcPts val="567"/>
              </a:spcBef>
              <a:buClr>
                <a:srgbClr val="000000"/>
              </a:buClr>
              <a:buSzPct val="75000"/>
              <a:buFont typeface="Symbol" charset="2"/>
              <a:buChar char=""/>
            </a:pPr>
            <a:r>
              <a:rPr b="0" lang="en-US" sz="1800" spc="-1" strike="noStrike">
                <a:latin typeface="Arial"/>
              </a:rPr>
              <a:t>Fourth Outline Level</a:t>
            </a:r>
            <a:endParaRPr b="0" lang="en-US" sz="1800" spc="-1" strike="noStrike">
              <a:latin typeface="Arial"/>
            </a:endParaRPr>
          </a:p>
          <a:p>
            <a:pPr lvl="4" marL="2160000" indent="-216000">
              <a:spcBef>
                <a:spcPts val="283"/>
              </a:spcBef>
              <a:buClr>
                <a:srgbClr val="000000"/>
              </a:buClr>
              <a:buSzPct val="45000"/>
              <a:buFont typeface="Wingdings" charset="2"/>
              <a:buChar char=""/>
            </a:pPr>
            <a:r>
              <a:rPr b="0" lang="en-US" sz="1800" spc="-1" strike="noStrike">
                <a:latin typeface="Arial"/>
              </a:rPr>
              <a:t>Fifth Outline Level</a:t>
            </a:r>
            <a:endParaRPr b="0" lang="en-US" sz="1800" spc="-1" strike="noStrike">
              <a:latin typeface="Arial"/>
            </a:endParaRPr>
          </a:p>
          <a:p>
            <a:pPr lvl="5" marL="2592000" indent="-216000">
              <a:spcBef>
                <a:spcPts val="283"/>
              </a:spcBef>
              <a:buClr>
                <a:srgbClr val="000000"/>
              </a:buClr>
              <a:buSzPct val="45000"/>
              <a:buFont typeface="Wingdings" charset="2"/>
              <a:buChar char=""/>
            </a:pPr>
            <a:r>
              <a:rPr b="0" lang="en-US" sz="1800" spc="-1" strike="noStrike">
                <a:latin typeface="Arial"/>
              </a:rPr>
              <a:t>Sixth Outline Level</a:t>
            </a:r>
            <a:endParaRPr b="0" lang="en-US" sz="1800" spc="-1" strike="noStrike">
              <a:latin typeface="Arial"/>
            </a:endParaRPr>
          </a:p>
          <a:p>
            <a:pPr lvl="6" marL="3024000" indent="-216000">
              <a:spcBef>
                <a:spcPts val="283"/>
              </a:spcBef>
              <a:buClr>
                <a:srgbClr val="000000"/>
              </a:buClr>
              <a:buSzPct val="45000"/>
              <a:buFont typeface="Wingdings" charset="2"/>
              <a:buChar char=""/>
            </a:pPr>
            <a:r>
              <a:rPr b="0" lang="en-US" sz="1800" spc="-1" strike="noStrike">
                <a:latin typeface="Arial"/>
              </a:rPr>
              <a:t>Seventh Outline Level</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2cc"/>
        </a:solidFill>
      </p:bgPr>
    </p:bg>
    <p:spTree>
      <p:nvGrpSpPr>
        <p:cNvPr id="1" name=""/>
        <p:cNvGrpSpPr/>
        <p:nvPr/>
      </p:nvGrpSpPr>
      <p:grpSpPr>
        <a:xfrm>
          <a:off x="0" y="0"/>
          <a:ext cx="0" cy="0"/>
          <a:chOff x="0" y="0"/>
          <a:chExt cx="0" cy="0"/>
        </a:xfrm>
      </p:grpSpPr>
      <p:sp>
        <p:nvSpPr>
          <p:cNvPr id="311" name="PlaceHolder 1"/>
          <p:cNvSpPr>
            <a:spLocks noGrp="1"/>
          </p:cNvSpPr>
          <p:nvPr>
            <p:ph type="title"/>
          </p:nvPr>
        </p:nvSpPr>
        <p:spPr>
          <a:xfrm>
            <a:off x="609120" y="273600"/>
            <a:ext cx="1096956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312" name="PlaceHolder 2"/>
          <p:cNvSpPr>
            <a:spLocks noGrp="1"/>
          </p:cNvSpPr>
          <p:nvPr>
            <p:ph type="body"/>
          </p:nvPr>
        </p:nvSpPr>
        <p:spPr>
          <a:xfrm>
            <a:off x="609120" y="1604520"/>
            <a:ext cx="1096956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1.xml"/><Relationship Id="rId5"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97.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slideLayout" Target="../slideLayouts/slideLayout97.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1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09.xml"/>
</Relationships>
</file>

<file path=ppt/slides/_rels/slide18.xml.rels><?xml version="1.0" encoding="UTF-8"?>
<Relationships xmlns="http://schemas.openxmlformats.org/package/2006/relationships"><Relationship Id="rId1" Type="http://schemas.openxmlformats.org/officeDocument/2006/relationships/hyperlink" Target="mailto:amywatts@neighbours-inc.com" TargetMode="External"/><Relationship Id="rId2" Type="http://schemas.openxmlformats.org/officeDocument/2006/relationships/image" Target="../media/image31.jpeg"/><Relationship Id="rId3" Type="http://schemas.openxmlformats.org/officeDocument/2006/relationships/slideLayout" Target="../slideLayouts/slideLayout109.xml"/>
</Relationships>
</file>

<file path=ppt/slides/_rels/slide19.xml.rels><?xml version="1.0" encoding="UTF-8"?>
<Relationships xmlns="http://schemas.openxmlformats.org/package/2006/relationships"><Relationship Id="rId1" Type="http://schemas.openxmlformats.org/officeDocument/2006/relationships/hyperlink" Target="http://www.thecollaborativenj.org/interactive-map.html" TargetMode="External"/><Relationship Id="rId2" Type="http://schemas.openxmlformats.org/officeDocument/2006/relationships/hyperlink" Target="mailto:thecollaborativenj@gmail.com" TargetMode="External"/><Relationship Id="rId3" Type="http://schemas.openxmlformats.org/officeDocument/2006/relationships/hyperlink" Target="mailto:thecollaborativenj@gmail.com" TargetMode="External"/><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slideLayout" Target="../slideLayouts/slideLayout10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slideLayout" Target="../slideLayouts/slideLayout109.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09.xml"/>
</Relationships>
</file>

<file path=ppt/slides/_rels/slide22.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85.xml"/>
</Relationships>
</file>

<file path=ppt/slides/_rels/slide23.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85.xml"/>
</Relationships>
</file>

<file path=ppt/slides/_rels/slide24.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109.xml"/>
</Relationships>
</file>

<file path=ppt/slides/_rels/slide25.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jpeg"/><Relationship Id="rId3" Type="http://schemas.openxmlformats.org/officeDocument/2006/relationships/slideLayout" Target="../slideLayouts/slideLayout109.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jpeg"/><Relationship Id="rId3" Type="http://schemas.openxmlformats.org/officeDocument/2006/relationships/slideLayout" Target="../slideLayouts/slideLayout109.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jpeg"/><Relationship Id="rId3" Type="http://schemas.openxmlformats.org/officeDocument/2006/relationships/slideLayout" Target="../slideLayouts/slideLayout109.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97.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73.xml"/>
</Relationships>
</file>

<file path=ppt/slides/_rels/slide3.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video" Target="../media/media10.m4a"/><Relationship Id="rId5" Type="http://schemas.microsoft.com/office/2007/relationships/media" Target="../media/media10.m4a"/><Relationship Id="rId6" Type="http://schemas.openxmlformats.org/officeDocument/2006/relationships/image" Target="../media/image11.png"/><Relationship Id="rId7" Type="http://schemas.openxmlformats.org/officeDocument/2006/relationships/hyperlink" Target="mailto:njcdd@njcdd.org" TargetMode="External"/><Relationship Id="rId8" Type="http://schemas.openxmlformats.org/officeDocument/2006/relationships/image" Target="../media/image12.jpeg"/><Relationship Id="rId9" Type="http://schemas.openxmlformats.org/officeDocument/2006/relationships/slideLayout" Target="../slideLayouts/slideLayout25.xml"/><Relationship Id="rId10"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124.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6.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jpeg"/><Relationship Id="rId3"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hyperlink" Target="mailto:paul.aronsohn@treas.nj.gov" TargetMode="External"/><Relationship Id="rId2" Type="http://schemas.openxmlformats.org/officeDocument/2006/relationships/hyperlink" Target="mailto:Christine.bakter@treas.nj.gov" TargetMode="External"/><Relationship Id="rId3" Type="http://schemas.openxmlformats.org/officeDocument/2006/relationships/image" Target="../media/image15.png"/><Relationship Id="rId4" Type="http://schemas.openxmlformats.org/officeDocument/2006/relationships/image" Target="../media/image16.jpeg"/><Relationship Id="rId5" Type="http://schemas.openxmlformats.org/officeDocument/2006/relationships/slideLayout" Target="../slideLayouts/slideLayout49.xml"/>
</Relationships>
</file>

<file path=ppt/slides/_rels/slide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jpeg"/><Relationship Id="rId3" Type="http://schemas.openxmlformats.org/officeDocument/2006/relationships/slideLayout" Target="../slideLayouts/slideLayout61.xml"/>
</Relationships>
</file>

<file path=ppt/slides/_rels/slide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73.xml"/>
</Relationships>
</file>

<file path=ppt/slides/_rels/slide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7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video" Target="../media/media23.m4a"/><Relationship Id="rId4" Type="http://schemas.microsoft.com/office/2007/relationships/media" Target="../media/media23.m4a"/><Relationship Id="rId5" Type="http://schemas.openxmlformats.org/officeDocument/2006/relationships/image" Target="../media/image24.png"/><Relationship Id="rId6" Type="http://schemas.openxmlformats.org/officeDocument/2006/relationships/hyperlink" Target="mailto:njcdd@njcdd.org" TargetMode="External"/><Relationship Id="rId7" Type="http://schemas.openxmlformats.org/officeDocument/2006/relationships/image" Target="../media/image25.jpeg"/><Relationship Id="rId8" Type="http://schemas.openxmlformats.org/officeDocument/2006/relationships/slideLayout" Target="../slideLayouts/slideLayout85.xml"/><Relationship Id="rId9"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472" name="CustomShape 1"/>
          <p:cNvSpPr/>
          <p:nvPr/>
        </p:nvSpPr>
        <p:spPr>
          <a:xfrm>
            <a:off x="358920" y="405000"/>
            <a:ext cx="4149720" cy="1614960"/>
          </a:xfrm>
          <a:prstGeom prst="rect">
            <a:avLst/>
          </a:prstGeom>
          <a:noFill/>
          <a:ln>
            <a:noFill/>
          </a:ln>
        </p:spPr>
        <p:style>
          <a:lnRef idx="0"/>
          <a:fillRef idx="0"/>
          <a:effectRef idx="0"/>
          <a:fontRef idx="minor"/>
        </p:style>
        <p:txBody>
          <a:bodyPr lIns="90000" rIns="90000" tIns="91440" bIns="91440"/>
          <a:p>
            <a:pPr algn="ctr">
              <a:lnSpc>
                <a:spcPct val="115000"/>
              </a:lnSpc>
              <a:spcBef>
                <a:spcPts val="1199"/>
              </a:spcBef>
            </a:pPr>
            <a:r>
              <a:rPr b="1" lang="en-US" sz="3000" spc="-1" strike="noStrike">
                <a:solidFill>
                  <a:srgbClr val="000000"/>
                </a:solidFill>
                <a:latin typeface="Arial"/>
                <a:ea typeface="Arial"/>
              </a:rPr>
              <a:t>NJ AIDD Network Virtual Town Hall</a:t>
            </a:r>
            <a:br/>
            <a:r>
              <a:rPr b="1" lang="en-US" sz="2400" spc="-1" strike="noStrike">
                <a:solidFill>
                  <a:srgbClr val="000000"/>
                </a:solidFill>
                <a:latin typeface="Arial"/>
                <a:ea typeface="Arial"/>
              </a:rPr>
              <a:t>Convening the DD Community in the time of COVID-19</a:t>
            </a:r>
            <a:endParaRPr b="0" lang="en-US" sz="2400" spc="-1" strike="noStrike">
              <a:latin typeface="Arial"/>
            </a:endParaRPr>
          </a:p>
          <a:p>
            <a:pPr algn="ctr">
              <a:lnSpc>
                <a:spcPct val="115000"/>
              </a:lnSpc>
              <a:spcBef>
                <a:spcPts val="1199"/>
              </a:spcBef>
            </a:pPr>
            <a:r>
              <a:rPr b="1" lang="en-US" sz="2400" spc="-1" strike="noStrike">
                <a:solidFill>
                  <a:srgbClr val="000000"/>
                </a:solidFill>
                <a:latin typeface="Arial"/>
                <a:ea typeface="DejaVu Sans"/>
              </a:rPr>
              <a:t>Reopening and Reimagining Part II:</a:t>
            </a:r>
            <a:endParaRPr b="0" lang="en-US" sz="2400" spc="-1" strike="noStrike">
              <a:latin typeface="Arial"/>
            </a:endParaRPr>
          </a:p>
          <a:p>
            <a:pPr algn="ctr">
              <a:lnSpc>
                <a:spcPct val="115000"/>
              </a:lnSpc>
              <a:spcBef>
                <a:spcPts val="1199"/>
              </a:spcBef>
            </a:pPr>
            <a:r>
              <a:rPr b="0" lang="en-US" sz="1800" spc="-1" strike="noStrike">
                <a:solidFill>
                  <a:srgbClr val="000000"/>
                </a:solidFill>
                <a:latin typeface="Arial"/>
                <a:ea typeface="DejaVu Sans"/>
              </a:rPr>
              <a:t>Striving for the Ideal</a:t>
            </a:r>
            <a:endParaRPr b="0" lang="en-US" sz="1800" spc="-1" strike="noStrike">
              <a:latin typeface="Arial"/>
            </a:endParaRPr>
          </a:p>
          <a:p>
            <a:pPr algn="ctr">
              <a:lnSpc>
                <a:spcPct val="115000"/>
              </a:lnSpc>
              <a:spcBef>
                <a:spcPts val="1199"/>
              </a:spcBef>
            </a:pPr>
            <a:endParaRPr b="0" lang="en-US" sz="1800" spc="-1" strike="noStrike">
              <a:latin typeface="Arial"/>
            </a:endParaRPr>
          </a:p>
          <a:p>
            <a:pPr algn="ctr">
              <a:lnSpc>
                <a:spcPct val="115000"/>
              </a:lnSpc>
              <a:spcBef>
                <a:spcPts val="1199"/>
              </a:spcBef>
            </a:pPr>
            <a:br/>
            <a:r>
              <a:rPr b="1" lang="en-US" sz="1800" spc="-1" strike="noStrike">
                <a:solidFill>
                  <a:srgbClr val="000000"/>
                </a:solidFill>
                <a:latin typeface="Arial"/>
                <a:ea typeface="DejaVu Sans"/>
              </a:rPr>
              <a:t>6/25/2020</a:t>
            </a:r>
            <a:br/>
            <a:endParaRPr b="0" lang="en-US" sz="1800" spc="-1" strike="noStrike">
              <a:latin typeface="Arial"/>
            </a:endParaRPr>
          </a:p>
        </p:txBody>
      </p:sp>
      <p:pic>
        <p:nvPicPr>
          <p:cNvPr id="473" name="Google Shape;644;p126" descr=""/>
          <p:cNvPicPr/>
          <p:nvPr/>
        </p:nvPicPr>
        <p:blipFill>
          <a:blip r:embed="rId2"/>
          <a:stretch/>
        </p:blipFill>
        <p:spPr>
          <a:xfrm>
            <a:off x="8098200" y="3435840"/>
            <a:ext cx="4085640" cy="3417120"/>
          </a:xfrm>
          <a:prstGeom prst="rect">
            <a:avLst/>
          </a:prstGeom>
          <a:ln>
            <a:noFill/>
          </a:ln>
        </p:spPr>
      </p:pic>
      <p:pic>
        <p:nvPicPr>
          <p:cNvPr id="474" name="Google Shape;645;p126" descr=""/>
          <p:cNvPicPr/>
          <p:nvPr/>
        </p:nvPicPr>
        <p:blipFill>
          <a:blip r:embed="rId3"/>
          <a:stretch/>
        </p:blipFill>
        <p:spPr>
          <a:xfrm>
            <a:off x="1311840" y="5840280"/>
            <a:ext cx="2855520" cy="62208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58582"/>
        </a:solidFill>
      </p:bgPr>
    </p:bg>
    <p:spTree>
      <p:nvGrpSpPr>
        <p:cNvPr id="1" name=""/>
        <p:cNvGrpSpPr/>
        <p:nvPr/>
      </p:nvGrpSpPr>
      <p:grpSpPr>
        <a:xfrm>
          <a:off x="0" y="0"/>
          <a:ext cx="0" cy="0"/>
          <a:chOff x="0" y="0"/>
          <a:chExt cx="0" cy="0"/>
        </a:xfrm>
      </p:grpSpPr>
      <p:sp>
        <p:nvSpPr>
          <p:cNvPr id="554" name="CustomShape 1"/>
          <p:cNvSpPr/>
          <p:nvPr/>
        </p:nvSpPr>
        <p:spPr>
          <a:xfrm>
            <a:off x="609480" y="637200"/>
            <a:ext cx="10847160" cy="5452200"/>
          </a:xfrm>
          <a:prstGeom prst="rect">
            <a:avLst/>
          </a:prstGeom>
          <a:gradFill rotWithShape="0">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a:gradFill>
          <a:ln>
            <a:noFill/>
          </a:ln>
        </p:spPr>
        <p:style>
          <a:lnRef idx="0"/>
          <a:fillRef idx="0"/>
          <a:effectRef idx="0"/>
          <a:fontRef idx="minor"/>
        </p:style>
        <p:txBody>
          <a:bodyPr lIns="90000" rIns="90000" tIns="45000" bIns="45000"/>
          <a:p>
            <a:pPr>
              <a:lnSpc>
                <a:spcPct val="100000"/>
              </a:lnSpc>
            </a:pPr>
            <a:r>
              <a:rPr b="0" lang="en-US" sz="4400" spc="-1" strike="noStrike">
                <a:solidFill>
                  <a:srgbClr val="000000"/>
                </a:solidFill>
                <a:latin typeface="Calibri"/>
                <a:ea typeface="DejaVu Sans"/>
              </a:rPr>
              <a:t>Recap:  DDD Re-Opening Workgroup</a:t>
            </a:r>
            <a:endParaRPr b="0" lang="en-US" sz="4400" spc="-1" strike="noStrike">
              <a:latin typeface="Arial"/>
            </a:endParaRPr>
          </a:p>
          <a:p>
            <a:pPr marL="685800" indent="-684720">
              <a:lnSpc>
                <a:spcPct val="100000"/>
              </a:lnSpc>
              <a:buClr>
                <a:srgbClr val="000000"/>
              </a:buClr>
              <a:buFont typeface="Wingdings" charset="2"/>
              <a:buChar char=""/>
            </a:pPr>
            <a:r>
              <a:rPr b="0" lang="en-US" sz="4400" spc="-1" strike="noStrike">
                <a:solidFill>
                  <a:srgbClr val="000000"/>
                </a:solidFill>
                <a:latin typeface="Calibri"/>
                <a:ea typeface="DejaVu Sans"/>
              </a:rPr>
              <a:t>DHS/DDD has convened a workgroup to discuss re-opening of congregate day programs and other areas. </a:t>
            </a:r>
            <a:endParaRPr b="0" lang="en-US" sz="4400" spc="-1" strike="noStrike">
              <a:latin typeface="Arial"/>
            </a:endParaRPr>
          </a:p>
          <a:p>
            <a:pPr marL="685800" indent="-684720">
              <a:lnSpc>
                <a:spcPct val="100000"/>
              </a:lnSpc>
              <a:buClr>
                <a:srgbClr val="000000"/>
              </a:buClr>
              <a:buFont typeface="Wingdings" charset="2"/>
              <a:buChar char=""/>
            </a:pPr>
            <a:r>
              <a:rPr b="0" lang="en-US" sz="4400" spc="-1" strike="noStrike">
                <a:solidFill>
                  <a:srgbClr val="000000"/>
                </a:solidFill>
                <a:latin typeface="Calibri"/>
                <a:ea typeface="DejaVu Sans"/>
              </a:rPr>
              <a:t>First meeting was June 4, 2020. </a:t>
            </a:r>
            <a:endParaRPr b="0" lang="en-US" sz="4400" spc="-1" strike="noStrike">
              <a:latin typeface="Arial"/>
            </a:endParaRPr>
          </a:p>
          <a:p>
            <a:pPr marL="685800" indent="-684720">
              <a:lnSpc>
                <a:spcPct val="100000"/>
              </a:lnSpc>
              <a:buClr>
                <a:srgbClr val="000000"/>
              </a:buClr>
              <a:buFont typeface="Wingdings" charset="2"/>
              <a:buChar char=""/>
            </a:pPr>
            <a:r>
              <a:rPr b="0" lang="en-US" sz="4400" spc="-1" strike="noStrike">
                <a:solidFill>
                  <a:srgbClr val="000000"/>
                </a:solidFill>
                <a:latin typeface="Calibri"/>
                <a:ea typeface="DejaVu Sans"/>
              </a:rPr>
              <a:t>Charge is to develop recommendations and guidelines that can be used by individuals, families and agencies to inform re-opening.</a:t>
            </a:r>
            <a:endParaRPr b="0" lang="en-US" sz="4400" spc="-1" strike="noStrike">
              <a:latin typeface="Arial"/>
            </a:endParaRPr>
          </a:p>
        </p:txBody>
      </p:sp>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58582"/>
        </a:solidFill>
      </p:bgPr>
    </p:bg>
    <p:spTree>
      <p:nvGrpSpPr>
        <p:cNvPr id="1" name=""/>
        <p:cNvGrpSpPr/>
        <p:nvPr/>
      </p:nvGrpSpPr>
      <p:grpSpPr>
        <a:xfrm>
          <a:off x="0" y="0"/>
          <a:ext cx="0" cy="0"/>
          <a:chOff x="0" y="0"/>
          <a:chExt cx="0" cy="0"/>
        </a:xfrm>
      </p:grpSpPr>
      <p:sp>
        <p:nvSpPr>
          <p:cNvPr id="555" name="CustomShape 1"/>
          <p:cNvSpPr/>
          <p:nvPr/>
        </p:nvSpPr>
        <p:spPr>
          <a:xfrm>
            <a:off x="609480" y="637200"/>
            <a:ext cx="10847160" cy="5696280"/>
          </a:xfrm>
          <a:prstGeom prst="rect">
            <a:avLst/>
          </a:prstGeom>
          <a:gradFill rotWithShape="0">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a:gradFill>
          <a:ln>
            <a:noFill/>
          </a:ln>
        </p:spPr>
        <p:style>
          <a:lnRef idx="0"/>
          <a:fillRef idx="0"/>
          <a:effectRef idx="0"/>
          <a:fontRef idx="minor"/>
        </p:style>
        <p:txBody>
          <a:bodyPr lIns="90000" rIns="90000" tIns="45000" bIns="45000"/>
          <a:p>
            <a:pPr>
              <a:lnSpc>
                <a:spcPct val="100000"/>
              </a:lnSpc>
            </a:pPr>
            <a:r>
              <a:rPr b="0" lang="en-US" sz="6000" spc="-1" strike="noStrike">
                <a:solidFill>
                  <a:srgbClr val="000000"/>
                </a:solidFill>
                <a:latin typeface="Calibri"/>
                <a:ea typeface="DejaVu Sans"/>
              </a:rPr>
              <a:t>Recommendations/Guidelines for: </a:t>
            </a:r>
            <a:endParaRPr b="0" lang="en-US" sz="6000" spc="-1" strike="noStrike">
              <a:latin typeface="Arial"/>
            </a:endParaRPr>
          </a:p>
          <a:p>
            <a:pPr marL="743040" indent="-741960">
              <a:lnSpc>
                <a:spcPct val="100000"/>
              </a:lnSpc>
              <a:buClr>
                <a:srgbClr val="000000"/>
              </a:buClr>
              <a:buFont typeface="Calibri Light"/>
              <a:buAutoNum type="arabicPeriod"/>
            </a:pPr>
            <a:r>
              <a:rPr b="0" lang="en-US" sz="4400" spc="-1" strike="noStrike">
                <a:solidFill>
                  <a:srgbClr val="000000"/>
                </a:solidFill>
                <a:latin typeface="Calibri"/>
                <a:ea typeface="DejaVu Sans"/>
              </a:rPr>
              <a:t>The Now</a:t>
            </a:r>
            <a:endParaRPr b="0" lang="en-US" sz="4400" spc="-1" strike="noStrike">
              <a:latin typeface="Arial"/>
            </a:endParaRPr>
          </a:p>
          <a:p>
            <a:pPr marL="743040" indent="-741960">
              <a:lnSpc>
                <a:spcPct val="100000"/>
              </a:lnSpc>
              <a:buClr>
                <a:srgbClr val="000000"/>
              </a:buClr>
              <a:buFont typeface="Calibri Light"/>
              <a:buAutoNum type="arabicPeriod"/>
            </a:pPr>
            <a:r>
              <a:rPr b="0" lang="en-US" sz="4400" spc="-1" strike="noStrike">
                <a:solidFill>
                  <a:srgbClr val="000000"/>
                </a:solidFill>
                <a:latin typeface="Calibri"/>
                <a:ea typeface="DejaVu Sans"/>
              </a:rPr>
              <a:t>Pre-Opening</a:t>
            </a:r>
            <a:endParaRPr b="0" lang="en-US" sz="4400" spc="-1" strike="noStrike">
              <a:latin typeface="Arial"/>
            </a:endParaRPr>
          </a:p>
          <a:p>
            <a:pPr marL="743040" indent="-741960">
              <a:lnSpc>
                <a:spcPct val="100000"/>
              </a:lnSpc>
              <a:buClr>
                <a:srgbClr val="000000"/>
              </a:buClr>
              <a:buFont typeface="Calibri Light"/>
              <a:buAutoNum type="arabicPeriod"/>
            </a:pPr>
            <a:r>
              <a:rPr b="0" lang="en-US" sz="4400" spc="-1" strike="noStrike">
                <a:solidFill>
                  <a:srgbClr val="000000"/>
                </a:solidFill>
                <a:latin typeface="Calibri"/>
                <a:ea typeface="DejaVu Sans"/>
              </a:rPr>
              <a:t>Soft Opening</a:t>
            </a:r>
            <a:endParaRPr b="0" lang="en-US" sz="4400" spc="-1" strike="noStrike">
              <a:latin typeface="Arial"/>
            </a:endParaRPr>
          </a:p>
          <a:p>
            <a:pPr marL="743040" indent="-741960">
              <a:lnSpc>
                <a:spcPct val="100000"/>
              </a:lnSpc>
              <a:buClr>
                <a:srgbClr val="000000"/>
              </a:buClr>
              <a:buFont typeface="Calibri Light"/>
              <a:buAutoNum type="arabicPeriod"/>
            </a:pPr>
            <a:r>
              <a:rPr b="0" lang="en-US" sz="4400" spc="-1" strike="noStrike">
                <a:solidFill>
                  <a:srgbClr val="000000"/>
                </a:solidFill>
                <a:latin typeface="Calibri"/>
                <a:ea typeface="DejaVu Sans"/>
              </a:rPr>
              <a:t>Ramp up and moving to full capacity</a:t>
            </a:r>
            <a:endParaRPr b="0" lang="en-US" sz="4400" spc="-1" strike="noStrike">
              <a:latin typeface="Arial"/>
            </a:endParaRPr>
          </a:p>
          <a:p>
            <a:pPr marL="743040" indent="-741960">
              <a:lnSpc>
                <a:spcPct val="100000"/>
              </a:lnSpc>
              <a:buClr>
                <a:srgbClr val="000000"/>
              </a:buClr>
              <a:buFont typeface="Calibri Light"/>
              <a:buAutoNum type="arabicPeriod"/>
            </a:pPr>
            <a:r>
              <a:rPr b="0" lang="en-US" sz="4400" spc="-1" strike="noStrike">
                <a:solidFill>
                  <a:srgbClr val="000000"/>
                </a:solidFill>
                <a:latin typeface="Calibri"/>
                <a:ea typeface="DejaVu Sans"/>
              </a:rPr>
              <a:t>Adjusting back based on data </a:t>
            </a:r>
            <a:endParaRPr b="0" lang="en-US" sz="4400" spc="-1" strike="noStrike">
              <a:latin typeface="Arial"/>
            </a:endParaRPr>
          </a:p>
          <a:p>
            <a:pPr>
              <a:lnSpc>
                <a:spcPct val="100000"/>
              </a:lnSpc>
            </a:pPr>
            <a:endParaRPr b="0" lang="en-US" sz="4400" spc="-1" strike="noStrike">
              <a:latin typeface="Arial"/>
            </a:endParaRPr>
          </a:p>
          <a:p>
            <a:pPr>
              <a:lnSpc>
                <a:spcPct val="100000"/>
              </a:lnSpc>
            </a:pPr>
            <a:endParaRPr b="0" lang="en-US" sz="4400" spc="-1" strike="noStrike">
              <a:latin typeface="Arial"/>
            </a:endParaRPr>
          </a:p>
        </p:txBody>
      </p:sp>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8db08"/>
        </a:solidFill>
      </p:bgPr>
    </p:bg>
    <p:spTree>
      <p:nvGrpSpPr>
        <p:cNvPr id="1" name=""/>
        <p:cNvGrpSpPr/>
        <p:nvPr/>
      </p:nvGrpSpPr>
      <p:grpSpPr>
        <a:xfrm>
          <a:off x="0" y="0"/>
          <a:ext cx="0" cy="0"/>
          <a:chOff x="0" y="0"/>
          <a:chExt cx="0" cy="0"/>
        </a:xfrm>
      </p:grpSpPr>
      <p:sp>
        <p:nvSpPr>
          <p:cNvPr id="556" name="CustomShape 1"/>
          <p:cNvSpPr/>
          <p:nvPr/>
        </p:nvSpPr>
        <p:spPr>
          <a:xfrm>
            <a:off x="817560" y="796680"/>
            <a:ext cx="10181880" cy="5211720"/>
          </a:xfrm>
          <a:prstGeom prst="rect">
            <a:avLst/>
          </a:prstGeom>
          <a:noFill/>
          <a:ln>
            <a:noFill/>
          </a:ln>
        </p:spPr>
        <p:style>
          <a:lnRef idx="0"/>
          <a:fillRef idx="0"/>
          <a:effectRef idx="0"/>
          <a:fontRef idx="minor"/>
        </p:style>
        <p:txBody>
          <a:bodyPr lIns="90000" rIns="90000" tIns="45000" bIns="45000"/>
          <a:p>
            <a:pPr algn="ctr">
              <a:lnSpc>
                <a:spcPct val="100000"/>
              </a:lnSpc>
            </a:pPr>
            <a:r>
              <a:rPr b="1" lang="en-US" sz="2800" spc="-1" strike="noStrike">
                <a:solidFill>
                  <a:srgbClr val="000000"/>
                </a:solidFill>
                <a:latin typeface="Calibri"/>
                <a:ea typeface="DejaVu Sans"/>
              </a:rPr>
              <a:t>Re-Opening Workgroup Membership</a:t>
            </a:r>
            <a:endParaRPr b="0" lang="en-US" sz="2800" spc="-1" strike="noStrike">
              <a:latin typeface="Arial"/>
            </a:endParaRPr>
          </a:p>
          <a:p>
            <a:pPr algn="ctr">
              <a:lnSpc>
                <a:spcPct val="100000"/>
              </a:lnSpc>
            </a:pPr>
            <a:r>
              <a:rPr b="1" lang="en-US" sz="2800" spc="-1" strike="noStrike">
                <a:solidFill>
                  <a:srgbClr val="000000"/>
                </a:solidFill>
                <a:latin typeface="Calibri"/>
                <a:ea typeface="DejaVu Sans"/>
              </a:rPr>
              <a:t>Five Service Providers </a:t>
            </a:r>
            <a:endParaRPr b="0" lang="en-US" sz="2800" spc="-1" strike="noStrike">
              <a:latin typeface="Arial"/>
            </a:endParaRPr>
          </a:p>
          <a:p>
            <a:pPr>
              <a:lnSpc>
                <a:spcPct val="100000"/>
              </a:lnSpc>
            </a:pPr>
            <a:endParaRPr b="0" lang="en-US" sz="2800" spc="-1" strike="noStrike">
              <a:latin typeface="Arial"/>
            </a:endParaRPr>
          </a:p>
          <a:p>
            <a:pPr marL="343080" indent="-342000">
              <a:lnSpc>
                <a:spcPct val="100000"/>
              </a:lnSpc>
              <a:buClr>
                <a:srgbClr val="000000"/>
              </a:buClr>
              <a:buFont typeface="Calibri Light"/>
              <a:buAutoNum type="arabicParenR"/>
            </a:pPr>
            <a:r>
              <a:rPr b="1" lang="en-US" sz="2000" spc="-1" strike="noStrike">
                <a:solidFill>
                  <a:srgbClr val="000000"/>
                </a:solidFill>
                <a:latin typeface="Calibri"/>
                <a:ea typeface="DejaVu Sans"/>
              </a:rPr>
              <a:t>Laura Williams - Arc of Ocean County </a:t>
            </a:r>
            <a:endParaRPr b="0" lang="en-US" sz="2000" spc="-1" strike="noStrike">
              <a:latin typeface="Arial"/>
            </a:endParaRPr>
          </a:p>
          <a:p>
            <a:pPr>
              <a:lnSpc>
                <a:spcPct val="100000"/>
              </a:lnSpc>
            </a:pPr>
            <a:r>
              <a:rPr b="1"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Providing Day Facility based and Community Day Hab; Supported Employment; In-home </a:t>
            </a:r>
            <a:r>
              <a:rPr b="0"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services;  Residential and Services; Support Coordination. </a:t>
            </a:r>
            <a:endParaRPr b="0" lang="en-US" sz="2000" spc="-1" strike="noStrike">
              <a:latin typeface="Arial"/>
            </a:endParaRPr>
          </a:p>
          <a:p>
            <a:pPr marL="343080" indent="-342000">
              <a:lnSpc>
                <a:spcPct val="100000"/>
              </a:lnSpc>
              <a:buClr>
                <a:srgbClr val="000000"/>
              </a:buClr>
              <a:buFont typeface="Calibri Light"/>
              <a:buAutoNum type="arabicParenR" startAt="2"/>
            </a:pPr>
            <a:r>
              <a:rPr b="1" lang="en-US" sz="2000" spc="-1" strike="noStrike">
                <a:solidFill>
                  <a:srgbClr val="000000"/>
                </a:solidFill>
                <a:latin typeface="Calibri"/>
                <a:ea typeface="DejaVu Sans"/>
              </a:rPr>
              <a:t>Svetlana Repic-Qira - Community Options </a:t>
            </a:r>
            <a:endParaRPr b="0" lang="en-US" sz="2000" spc="-1" strike="noStrike">
              <a:latin typeface="Arial"/>
            </a:endParaRPr>
          </a:p>
          <a:p>
            <a:pPr>
              <a:lnSpc>
                <a:spcPct val="100000"/>
              </a:lnSpc>
            </a:pPr>
            <a:r>
              <a:rPr b="1"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Providing Facility based and Community Based Day Hab; Employment services; In-home </a:t>
            </a:r>
            <a:r>
              <a:rPr b="0"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services; Residential Services and Medically fragile day programs. </a:t>
            </a:r>
            <a:endParaRPr b="0" lang="en-US" sz="2000" spc="-1" strike="noStrike">
              <a:latin typeface="Arial"/>
            </a:endParaRPr>
          </a:p>
          <a:p>
            <a:pPr>
              <a:lnSpc>
                <a:spcPct val="100000"/>
              </a:lnSpc>
            </a:pPr>
            <a:r>
              <a:rPr b="0" lang="en-US" sz="2000" spc="-1" strike="noStrike">
                <a:solidFill>
                  <a:srgbClr val="000000"/>
                </a:solidFill>
                <a:latin typeface="Calibri"/>
                <a:ea typeface="DejaVu Sans"/>
              </a:rPr>
              <a:t>3)   </a:t>
            </a:r>
            <a:r>
              <a:rPr b="1" lang="en-US" sz="2000" spc="-1" strike="noStrike">
                <a:solidFill>
                  <a:srgbClr val="000000"/>
                </a:solidFill>
                <a:latin typeface="Calibri"/>
                <a:ea typeface="DejaVu Sans"/>
              </a:rPr>
              <a:t>Joanna Miller - Department for Persons with Disabilities </a:t>
            </a:r>
            <a:endParaRPr b="0" lang="en-US" sz="2000" spc="-1" strike="noStrike">
              <a:latin typeface="Arial"/>
            </a:endParaRPr>
          </a:p>
          <a:p>
            <a:pPr marL="457200">
              <a:lnSpc>
                <a:spcPct val="100000"/>
              </a:lnSpc>
            </a:pPr>
            <a:r>
              <a:rPr b="0"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Day Services – Facility based; Residential Services; Support Coordination. </a:t>
            </a:r>
            <a:endParaRPr b="0" lang="en-US" sz="2000" spc="-1" strike="noStrike">
              <a:latin typeface="Arial"/>
            </a:endParaRPr>
          </a:p>
          <a:p>
            <a:pPr marL="457200">
              <a:lnSpc>
                <a:spcPct val="100000"/>
              </a:lnSpc>
            </a:pPr>
            <a:r>
              <a:rPr b="0" lang="en-US" sz="2000" spc="-1" strike="noStrike">
                <a:solidFill>
                  <a:srgbClr val="000000"/>
                </a:solidFill>
                <a:latin typeface="Calibri"/>
                <a:ea typeface="DejaVu Sans"/>
              </a:rPr>
              <a:t>4)   </a:t>
            </a:r>
            <a:r>
              <a:rPr b="1" lang="en-US" sz="2000" spc="-1" strike="noStrike">
                <a:solidFill>
                  <a:srgbClr val="000000"/>
                </a:solidFill>
                <a:latin typeface="Calibri"/>
                <a:ea typeface="DejaVu Sans"/>
              </a:rPr>
              <a:t>David Mock - PrimeTime Centers </a:t>
            </a:r>
            <a:r>
              <a:rPr b="0"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	</a:t>
            </a:r>
            <a:endParaRPr b="0" lang="en-US" sz="2000" spc="-1" strike="noStrike">
              <a:latin typeface="Arial"/>
            </a:endParaRPr>
          </a:p>
          <a:p>
            <a:pPr marL="457200">
              <a:lnSpc>
                <a:spcPct val="100000"/>
              </a:lnSpc>
            </a:pPr>
            <a:r>
              <a:rPr b="0"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Day Only Provider – Facility based and Community Based Day Hab; Pre-Vocational </a:t>
            </a:r>
            <a:r>
              <a:rPr b="0"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Services. </a:t>
            </a:r>
            <a:endParaRPr b="0" lang="en-US" sz="2000" spc="-1" strike="noStrike">
              <a:latin typeface="Arial"/>
            </a:endParaRPr>
          </a:p>
          <a:p>
            <a:pPr marL="457200">
              <a:lnSpc>
                <a:spcPct val="100000"/>
              </a:lnSpc>
            </a:pPr>
            <a:r>
              <a:rPr b="0" lang="en-US" sz="2000" spc="-1" strike="noStrike">
                <a:solidFill>
                  <a:srgbClr val="000000"/>
                </a:solidFill>
                <a:latin typeface="Calibri"/>
                <a:ea typeface="DejaVu Sans"/>
              </a:rPr>
              <a:t>5</a:t>
            </a:r>
            <a:r>
              <a:rPr b="1" lang="en-US" sz="2000" spc="-1" strike="noStrike">
                <a:solidFill>
                  <a:srgbClr val="000000"/>
                </a:solidFill>
                <a:latin typeface="Calibri"/>
                <a:ea typeface="DejaVu Sans"/>
              </a:rPr>
              <a:t>)   Reggie Neal - United Cerebral Palsy Hudson County </a:t>
            </a:r>
            <a:endParaRPr b="0" lang="en-US" sz="2000" spc="-1" strike="noStrike">
              <a:latin typeface="Arial"/>
            </a:endParaRPr>
          </a:p>
          <a:p>
            <a:pPr marL="457200">
              <a:lnSpc>
                <a:spcPct val="100000"/>
              </a:lnSpc>
            </a:pPr>
            <a:r>
              <a:rPr b="0" lang="en-US" sz="2000" spc="-1" strike="noStrike">
                <a:solidFill>
                  <a:srgbClr val="000000"/>
                </a:solidFill>
                <a:latin typeface="Calibri"/>
                <a:ea typeface="DejaVu Sans"/>
              </a:rPr>
              <a:t>	</a:t>
            </a:r>
            <a:r>
              <a:rPr b="0" lang="en-US" sz="2000" spc="-1" strike="noStrike">
                <a:solidFill>
                  <a:srgbClr val="000000"/>
                </a:solidFill>
                <a:latin typeface="Calibri"/>
                <a:ea typeface="DejaVu Sans"/>
              </a:rPr>
              <a:t>Day Only Provider – Facility Based; Special Needs; Aftercare Respite; In-home respite</a:t>
            </a:r>
            <a:endParaRPr b="0" lang="en-US" sz="2000" spc="-1" strike="noStrike">
              <a:latin typeface="Arial"/>
            </a:endParaRPr>
          </a:p>
        </p:txBody>
      </p:sp>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8db08"/>
        </a:solidFill>
      </p:bgPr>
    </p:bg>
    <p:spTree>
      <p:nvGrpSpPr>
        <p:cNvPr id="1" name=""/>
        <p:cNvGrpSpPr/>
        <p:nvPr/>
      </p:nvGrpSpPr>
      <p:grpSpPr>
        <a:xfrm>
          <a:off x="0" y="0"/>
          <a:ext cx="0" cy="0"/>
          <a:chOff x="0" y="0"/>
          <a:chExt cx="0" cy="0"/>
        </a:xfrm>
      </p:grpSpPr>
      <p:sp>
        <p:nvSpPr>
          <p:cNvPr id="557" name="CustomShape 1"/>
          <p:cNvSpPr/>
          <p:nvPr/>
        </p:nvSpPr>
        <p:spPr>
          <a:xfrm>
            <a:off x="803520" y="225360"/>
            <a:ext cx="10569960" cy="65199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200" spc="-1" strike="noStrike">
                <a:solidFill>
                  <a:srgbClr val="000000"/>
                </a:solidFill>
                <a:latin typeface="Calibri"/>
                <a:ea typeface="DejaVu Sans"/>
              </a:rPr>
              <a:t>Re-Opening Workgroup Membership</a:t>
            </a:r>
            <a:endParaRPr b="0" lang="en-US" sz="3200" spc="-1" strike="noStrike">
              <a:latin typeface="Arial"/>
            </a:endParaRPr>
          </a:p>
          <a:p>
            <a:pPr algn="ctr">
              <a:lnSpc>
                <a:spcPct val="100000"/>
              </a:lnSpc>
            </a:pPr>
            <a:r>
              <a:rPr b="1" lang="en-US" sz="3200" spc="-1" strike="noStrike">
                <a:solidFill>
                  <a:srgbClr val="000000"/>
                </a:solidFill>
                <a:latin typeface="Calibri"/>
                <a:ea typeface="DejaVu Sans"/>
              </a:rPr>
              <a:t>Five Advocates</a:t>
            </a:r>
            <a:endParaRPr b="0" lang="en-US" sz="3200" spc="-1" strike="noStrike">
              <a:latin typeface="Arial"/>
            </a:endParaRPr>
          </a:p>
          <a:p>
            <a:pPr algn="ctr">
              <a:lnSpc>
                <a:spcPct val="100000"/>
              </a:lnSpc>
            </a:pPr>
            <a:endParaRPr b="0" lang="en-US" sz="3200" spc="-1" strike="noStrike">
              <a:latin typeface="Arial"/>
            </a:endParaRPr>
          </a:p>
          <a:p>
            <a:pPr marL="343080" indent="-342000">
              <a:lnSpc>
                <a:spcPct val="100000"/>
              </a:lnSpc>
              <a:spcBef>
                <a:spcPts val="601"/>
              </a:spcBef>
              <a:buClr>
                <a:srgbClr val="000000"/>
              </a:buClr>
              <a:buFont typeface="Calibri Light"/>
              <a:buAutoNum type="arabicParenR"/>
            </a:pPr>
            <a:r>
              <a:rPr b="1" lang="en-US" sz="2800" spc="-1" strike="noStrike">
                <a:solidFill>
                  <a:srgbClr val="000000"/>
                </a:solidFill>
                <a:latin typeface="Calibri"/>
                <a:ea typeface="DejaVu Sans"/>
              </a:rPr>
              <a:t>Margaret Gilbride - The Boggs Center on Developmental Disabilities</a:t>
            </a:r>
            <a:endParaRPr b="0" lang="en-US" sz="2800" spc="-1" strike="noStrike">
              <a:latin typeface="Arial"/>
            </a:endParaRPr>
          </a:p>
          <a:p>
            <a:pPr marL="343080" indent="-342000">
              <a:lnSpc>
                <a:spcPct val="100000"/>
              </a:lnSpc>
              <a:spcBef>
                <a:spcPts val="601"/>
              </a:spcBef>
              <a:buClr>
                <a:srgbClr val="000000"/>
              </a:buClr>
              <a:buFont typeface="Calibri Light"/>
              <a:buAutoNum type="arabicParenR"/>
            </a:pPr>
            <a:r>
              <a:rPr b="1" lang="en-US" sz="2800" spc="-1" strike="noStrike">
                <a:solidFill>
                  <a:srgbClr val="000000"/>
                </a:solidFill>
                <a:latin typeface="Calibri"/>
                <a:ea typeface="DejaVu Sans"/>
              </a:rPr>
              <a:t>Eileen Hurley – Family member; Chair of DDD Family Advisory </a:t>
            </a:r>
            <a:r>
              <a:rPr b="1" lang="en-US" sz="2800" spc="-1" strike="noStrike">
                <a:solidFill>
                  <a:srgbClr val="000000"/>
                </a:solidFill>
                <a:latin typeface="Calibri"/>
                <a:ea typeface="DejaVu Sans"/>
              </a:rPr>
              <a:t>	</a:t>
            </a:r>
            <a:r>
              <a:rPr b="1" lang="en-US" sz="2800" spc="-1" strike="noStrike">
                <a:solidFill>
                  <a:srgbClr val="000000"/>
                </a:solidFill>
                <a:latin typeface="Calibri"/>
                <a:ea typeface="DejaVu Sans"/>
              </a:rPr>
              <a:t>Council; Chair of Regional Family Support Planning Councils.</a:t>
            </a:r>
            <a:endParaRPr b="0" lang="en-US" sz="2800" spc="-1" strike="noStrike">
              <a:latin typeface="Arial"/>
            </a:endParaRPr>
          </a:p>
          <a:p>
            <a:pPr marL="514440" indent="-513360">
              <a:lnSpc>
                <a:spcPct val="100000"/>
              </a:lnSpc>
              <a:spcBef>
                <a:spcPts val="601"/>
              </a:spcBef>
              <a:buClr>
                <a:srgbClr val="000000"/>
              </a:buClr>
              <a:buFont typeface="Calibri Light"/>
              <a:buAutoNum type="arabicParenR" startAt="3"/>
            </a:pPr>
            <a:r>
              <a:rPr b="1" lang="en-US" sz="2800" spc="-1" strike="noStrike">
                <a:solidFill>
                  <a:srgbClr val="000000"/>
                </a:solidFill>
                <a:latin typeface="Calibri"/>
                <a:ea typeface="DejaVu Sans"/>
              </a:rPr>
              <a:t>Carolyn Hayer - Family member; DDD Family Advisory Council </a:t>
            </a:r>
            <a:r>
              <a:rPr b="1" lang="en-US" sz="2800" spc="-1" strike="noStrike">
                <a:solidFill>
                  <a:srgbClr val="000000"/>
                </a:solidFill>
                <a:latin typeface="Calibri"/>
                <a:ea typeface="DejaVu Sans"/>
              </a:rPr>
              <a:t>	</a:t>
            </a:r>
            <a:r>
              <a:rPr b="1" lang="en-US" sz="2800" spc="-1" strike="noStrike">
                <a:solidFill>
                  <a:srgbClr val="000000"/>
                </a:solidFill>
                <a:latin typeface="Calibri"/>
                <a:ea typeface="DejaVu Sans"/>
              </a:rPr>
              <a:t>member; State Rehabilitation Council member; SPAN - NJ’s </a:t>
            </a:r>
            <a:r>
              <a:rPr b="1" lang="en-US" sz="2800" spc="-1" strike="noStrike">
                <a:solidFill>
                  <a:srgbClr val="000000"/>
                </a:solidFill>
                <a:latin typeface="Calibri"/>
                <a:ea typeface="DejaVu Sans"/>
              </a:rPr>
              <a:t>	</a:t>
            </a:r>
            <a:r>
              <a:rPr b="1" lang="en-US" sz="2800" spc="-1" strike="noStrike">
                <a:solidFill>
                  <a:srgbClr val="000000"/>
                </a:solidFill>
                <a:latin typeface="Calibri"/>
                <a:ea typeface="DejaVu Sans"/>
              </a:rPr>
              <a:t>federally funded parent training &amp; information center; </a:t>
            </a:r>
            <a:r>
              <a:rPr b="1" lang="en-US" sz="2800" spc="-1" strike="noStrike">
                <a:solidFill>
                  <a:srgbClr val="000000"/>
                </a:solidFill>
                <a:latin typeface="Calibri"/>
                <a:ea typeface="DejaVu Sans"/>
              </a:rPr>
              <a:t>	</a:t>
            </a:r>
            <a:endParaRPr b="0" lang="en-US" sz="2800" spc="-1" strike="noStrike">
              <a:latin typeface="Arial"/>
            </a:endParaRPr>
          </a:p>
          <a:p>
            <a:pPr>
              <a:lnSpc>
                <a:spcPct val="100000"/>
              </a:lnSpc>
              <a:spcBef>
                <a:spcPts val="601"/>
              </a:spcBef>
            </a:pPr>
            <a:r>
              <a:rPr b="1" lang="en-US" sz="2800" spc="-1" strike="noStrike">
                <a:solidFill>
                  <a:srgbClr val="000000"/>
                </a:solidFill>
                <a:latin typeface="Calibri"/>
                <a:ea typeface="DejaVu Sans"/>
              </a:rPr>
              <a:t>	</a:t>
            </a:r>
            <a:r>
              <a:rPr b="1" lang="en-US" sz="2800" spc="-1" strike="noStrike">
                <a:solidFill>
                  <a:srgbClr val="000000"/>
                </a:solidFill>
                <a:latin typeface="Calibri"/>
                <a:ea typeface="DejaVu Sans"/>
              </a:rPr>
              <a:t>Board Member of DRNJ &amp; The Arc of NJ.  </a:t>
            </a:r>
            <a:endParaRPr b="0" lang="en-US" sz="2800" spc="-1" strike="noStrike">
              <a:latin typeface="Arial"/>
            </a:endParaRPr>
          </a:p>
          <a:p>
            <a:pPr>
              <a:lnSpc>
                <a:spcPct val="100000"/>
              </a:lnSpc>
              <a:spcBef>
                <a:spcPts val="601"/>
              </a:spcBef>
            </a:pPr>
            <a:r>
              <a:rPr b="1" lang="en-US" sz="2800" spc="-1" strike="noStrike">
                <a:solidFill>
                  <a:srgbClr val="000000"/>
                </a:solidFill>
                <a:latin typeface="Calibri"/>
                <a:ea typeface="DejaVu Sans"/>
              </a:rPr>
              <a:t>4)  Renee Pierce - Self-Advocate who receives services from an </a:t>
            </a:r>
            <a:r>
              <a:rPr b="1" lang="en-US" sz="2800" spc="-1" strike="noStrike">
                <a:solidFill>
                  <a:srgbClr val="000000"/>
                </a:solidFill>
                <a:latin typeface="Calibri"/>
                <a:ea typeface="DejaVu Sans"/>
              </a:rPr>
              <a:t>	</a:t>
            </a:r>
            <a:r>
              <a:rPr b="1" lang="en-US" sz="2800" spc="-1" strike="noStrike">
                <a:solidFill>
                  <a:srgbClr val="000000"/>
                </a:solidFill>
                <a:latin typeface="Calibri"/>
                <a:ea typeface="DejaVu Sans"/>
              </a:rPr>
              <a:t>impacted agency.</a:t>
            </a:r>
            <a:endParaRPr b="0" lang="en-US" sz="2800" spc="-1" strike="noStrike">
              <a:latin typeface="Arial"/>
            </a:endParaRPr>
          </a:p>
          <a:p>
            <a:pPr>
              <a:lnSpc>
                <a:spcPct val="100000"/>
              </a:lnSpc>
              <a:spcBef>
                <a:spcPts val="601"/>
              </a:spcBef>
            </a:pPr>
            <a:r>
              <a:rPr b="1" lang="en-US" sz="2800" spc="-1" strike="noStrike">
                <a:solidFill>
                  <a:srgbClr val="000000"/>
                </a:solidFill>
                <a:latin typeface="Calibri"/>
                <a:ea typeface="DejaVu Sans"/>
              </a:rPr>
              <a:t>5)  Mercedes Witowsky – NJ Council on Developmental Disabilities and Family Member</a:t>
            </a:r>
            <a:endParaRPr b="0" lang="en-US" sz="2800" spc="-1" strike="noStrike">
              <a:latin typeface="Arial"/>
            </a:endParaRPr>
          </a:p>
        </p:txBody>
      </p:sp>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58582"/>
        </a:solidFill>
      </p:bgPr>
    </p:bg>
    <p:spTree>
      <p:nvGrpSpPr>
        <p:cNvPr id="1" name=""/>
        <p:cNvGrpSpPr/>
        <p:nvPr/>
      </p:nvGrpSpPr>
      <p:grpSpPr>
        <a:xfrm>
          <a:off x="0" y="0"/>
          <a:ext cx="0" cy="0"/>
          <a:chOff x="0" y="0"/>
          <a:chExt cx="0" cy="0"/>
        </a:xfrm>
      </p:grpSpPr>
      <p:sp>
        <p:nvSpPr>
          <p:cNvPr id="558" name="CustomShape 1"/>
          <p:cNvSpPr/>
          <p:nvPr/>
        </p:nvSpPr>
        <p:spPr>
          <a:xfrm>
            <a:off x="781560" y="1293480"/>
            <a:ext cx="10157760" cy="5207400"/>
          </a:xfrm>
          <a:prstGeom prst="rect">
            <a:avLst/>
          </a:prstGeom>
          <a:gradFill rotWithShape="0">
            <a:gsLst>
              <a:gs pos="0">
                <a:schemeClr val="accent4"/>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a:gradFill>
          <a:ln>
            <a:noFill/>
          </a:ln>
        </p:spPr>
        <p:style>
          <a:lnRef idx="0"/>
          <a:fillRef idx="0"/>
          <a:effectRef idx="0"/>
          <a:fontRef idx="minor"/>
        </p:style>
        <p:txBody>
          <a:bodyPr lIns="90000" rIns="90000" tIns="45000" bIns="45000"/>
          <a:p>
            <a:pPr marL="285840" indent="-284760">
              <a:lnSpc>
                <a:spcPct val="150000"/>
              </a:lnSpc>
              <a:buClr>
                <a:srgbClr val="043e3e"/>
              </a:buClr>
              <a:buFont typeface="Arial"/>
              <a:buChar char="•"/>
            </a:pPr>
            <a:r>
              <a:rPr b="1" i="1" lang="en-US" sz="2800" spc="-1" strike="noStrike">
                <a:solidFill>
                  <a:srgbClr val="043e3e"/>
                </a:solidFill>
                <a:latin typeface="Myriad Pro"/>
                <a:ea typeface="DejaVu Sans"/>
              </a:rPr>
              <a:t>Ability to wear and remove cloth masks</a:t>
            </a:r>
            <a:endParaRPr b="0" lang="en-US" sz="2800" spc="-1" strike="noStrike">
              <a:latin typeface="Arial"/>
            </a:endParaRPr>
          </a:p>
          <a:p>
            <a:pPr marL="285840" indent="-284760">
              <a:lnSpc>
                <a:spcPct val="150000"/>
              </a:lnSpc>
              <a:buClr>
                <a:srgbClr val="043e3e"/>
              </a:buClr>
              <a:buFont typeface="Arial"/>
              <a:buChar char="•"/>
            </a:pPr>
            <a:r>
              <a:rPr b="1" i="1" lang="en-US" sz="2800" spc="-1" strike="noStrike">
                <a:solidFill>
                  <a:srgbClr val="043e3e"/>
                </a:solidFill>
                <a:latin typeface="Myriad Pro"/>
                <a:ea typeface="DejaVu Sans"/>
              </a:rPr>
              <a:t>Transportation</a:t>
            </a:r>
            <a:endParaRPr b="0" lang="en-US" sz="2800" spc="-1" strike="noStrike">
              <a:latin typeface="Arial"/>
            </a:endParaRPr>
          </a:p>
          <a:p>
            <a:pPr marL="285840" indent="-284760">
              <a:lnSpc>
                <a:spcPct val="150000"/>
              </a:lnSpc>
              <a:buClr>
                <a:srgbClr val="043e3e"/>
              </a:buClr>
              <a:buFont typeface="Arial"/>
              <a:buChar char="•"/>
            </a:pPr>
            <a:r>
              <a:rPr b="1" i="1" lang="en-US" sz="2800" spc="-1" strike="noStrike">
                <a:solidFill>
                  <a:srgbClr val="043e3e"/>
                </a:solidFill>
                <a:latin typeface="Myriad Pro"/>
                <a:ea typeface="DejaVu Sans"/>
              </a:rPr>
              <a:t>Needs and Risks</a:t>
            </a:r>
            <a:endParaRPr b="0" lang="en-US" sz="2800" spc="-1" strike="noStrike">
              <a:latin typeface="Arial"/>
            </a:endParaRPr>
          </a:p>
          <a:p>
            <a:pPr marL="285840" indent="-284760">
              <a:lnSpc>
                <a:spcPct val="150000"/>
              </a:lnSpc>
              <a:buClr>
                <a:srgbClr val="043e3e"/>
              </a:buClr>
              <a:buFont typeface="Arial"/>
              <a:buChar char="•"/>
            </a:pPr>
            <a:r>
              <a:rPr b="1" i="1" lang="en-US" sz="2800" spc="-1" strike="noStrike">
                <a:solidFill>
                  <a:srgbClr val="043e3e"/>
                </a:solidFill>
                <a:latin typeface="Myriad Pro"/>
                <a:ea typeface="DejaVu Sans"/>
              </a:rPr>
              <a:t>Holding ‘spots’ in day and residential services</a:t>
            </a:r>
            <a:endParaRPr b="0" lang="en-US" sz="2800" spc="-1" strike="noStrike">
              <a:latin typeface="Arial"/>
            </a:endParaRPr>
          </a:p>
          <a:p>
            <a:pPr marL="285840" indent="-284760">
              <a:lnSpc>
                <a:spcPct val="150000"/>
              </a:lnSpc>
              <a:buClr>
                <a:srgbClr val="043e3e"/>
              </a:buClr>
              <a:buFont typeface="Arial"/>
              <a:buChar char="•"/>
            </a:pPr>
            <a:r>
              <a:rPr b="1" i="1" lang="en-US" sz="2800" spc="-1" strike="noStrike">
                <a:solidFill>
                  <a:srgbClr val="043e3e"/>
                </a:solidFill>
                <a:latin typeface="Myriad Pro"/>
                <a:ea typeface="DejaVu Sans"/>
              </a:rPr>
              <a:t>Service Capacity Limitations</a:t>
            </a:r>
            <a:endParaRPr b="0" lang="en-US" sz="2800" spc="-1" strike="noStrike">
              <a:latin typeface="Arial"/>
            </a:endParaRPr>
          </a:p>
          <a:p>
            <a:pPr marL="285840" indent="-284760">
              <a:lnSpc>
                <a:spcPct val="150000"/>
              </a:lnSpc>
              <a:buClr>
                <a:srgbClr val="043e3e"/>
              </a:buClr>
              <a:buFont typeface="Arial"/>
              <a:buChar char="•"/>
            </a:pPr>
            <a:r>
              <a:rPr b="1" i="1" lang="en-US" sz="2800" spc="-1" strike="noStrike">
                <a:solidFill>
                  <a:srgbClr val="043e3e"/>
                </a:solidFill>
                <a:latin typeface="Myriad Pro"/>
                <a:ea typeface="DejaVu Sans"/>
              </a:rPr>
              <a:t>Monitoring Risk/Testing Options</a:t>
            </a:r>
            <a:endParaRPr b="0" lang="en-US" sz="2800" spc="-1" strike="noStrike">
              <a:latin typeface="Arial"/>
            </a:endParaRPr>
          </a:p>
          <a:p>
            <a:pPr marL="285840" indent="-284760">
              <a:lnSpc>
                <a:spcPct val="150000"/>
              </a:lnSpc>
              <a:buClr>
                <a:srgbClr val="043e3e"/>
              </a:buClr>
              <a:buFont typeface="Arial"/>
              <a:buChar char="•"/>
            </a:pPr>
            <a:r>
              <a:rPr b="1" i="1" lang="en-US" sz="2800" spc="-1" strike="noStrike">
                <a:solidFill>
                  <a:srgbClr val="043e3e"/>
                </a:solidFill>
                <a:latin typeface="Myriad Pro"/>
                <a:ea typeface="DejaVu Sans"/>
              </a:rPr>
              <a:t>Remote/In-Home </a:t>
            </a:r>
            <a:endParaRPr b="0" lang="en-US" sz="2800" spc="-1" strike="noStrike">
              <a:latin typeface="Arial"/>
            </a:endParaRPr>
          </a:p>
          <a:p>
            <a:pPr marL="285840" indent="-284760">
              <a:lnSpc>
                <a:spcPct val="150000"/>
              </a:lnSpc>
              <a:buClr>
                <a:srgbClr val="043e3e"/>
              </a:buClr>
              <a:buFont typeface="Arial"/>
              <a:buChar char="•"/>
            </a:pPr>
            <a:r>
              <a:rPr b="1" i="1" lang="en-US" sz="2800" spc="-1" strike="noStrike">
                <a:solidFill>
                  <a:srgbClr val="043e3e"/>
                </a:solidFill>
                <a:latin typeface="Myriad Pro"/>
                <a:ea typeface="DejaVu Sans"/>
              </a:rPr>
              <a:t>Staff Consistency</a:t>
            </a:r>
            <a:endParaRPr b="0" lang="en-US" sz="2800" spc="-1" strike="noStrike">
              <a:latin typeface="Arial"/>
            </a:endParaRPr>
          </a:p>
        </p:txBody>
      </p:sp>
      <p:sp>
        <p:nvSpPr>
          <p:cNvPr id="559" name="CustomShape 2"/>
          <p:cNvSpPr/>
          <p:nvPr/>
        </p:nvSpPr>
        <p:spPr>
          <a:xfrm>
            <a:off x="704520" y="281520"/>
            <a:ext cx="10311120" cy="912600"/>
          </a:xfrm>
          <a:prstGeom prst="rect">
            <a:avLst/>
          </a:prstGeom>
          <a:noFill/>
          <a:ln>
            <a:noFill/>
          </a:ln>
        </p:spPr>
        <p:style>
          <a:lnRef idx="0"/>
          <a:fillRef idx="0"/>
          <a:effectRef idx="0"/>
          <a:fontRef idx="minor"/>
        </p:style>
        <p:txBody>
          <a:bodyPr lIns="90000" rIns="90000" tIns="45000" bIns="45000"/>
          <a:p>
            <a:pPr>
              <a:lnSpc>
                <a:spcPct val="100000"/>
              </a:lnSpc>
            </a:pPr>
            <a:r>
              <a:rPr b="0" lang="en-US" sz="5400" spc="-1" strike="noStrike">
                <a:solidFill>
                  <a:srgbClr val="000000"/>
                </a:solidFill>
                <a:latin typeface="Myriad Pro Cond"/>
                <a:ea typeface="DejaVu Sans"/>
              </a:rPr>
              <a:t>COVID-19 Reopening Concerns:</a:t>
            </a:r>
            <a:endParaRPr b="0" lang="en-US" sz="5400" spc="-1" strike="noStrike">
              <a:latin typeface="Arial"/>
            </a:endParaRPr>
          </a:p>
        </p:txBody>
      </p:sp>
      <p:pic>
        <p:nvPicPr>
          <p:cNvPr id="560" name="Picture 38" descr=""/>
          <p:cNvPicPr/>
          <p:nvPr/>
        </p:nvPicPr>
        <p:blipFill>
          <a:blip r:embed="rId1"/>
          <a:stretch/>
        </p:blipFill>
        <p:spPr>
          <a:xfrm>
            <a:off x="11093760" y="5974200"/>
            <a:ext cx="290880" cy="199080"/>
          </a:xfrm>
          <a:prstGeom prst="rect">
            <a:avLst/>
          </a:prstGeom>
          <a:ln>
            <a:noFill/>
          </a:ln>
          <a:effectLst>
            <a:outerShdw algn="tl" blurRad="50800" dir="2700000" dist="38100" rotWithShape="0">
              <a:srgbClr val="000000">
                <a:alpha val="40000"/>
              </a:srgbClr>
            </a:outerShdw>
          </a:effectLst>
        </p:spPr>
      </p:pic>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58582"/>
        </a:solidFill>
      </p:bgPr>
    </p:bg>
    <p:spTree>
      <p:nvGrpSpPr>
        <p:cNvPr id="1" name=""/>
        <p:cNvGrpSpPr/>
        <p:nvPr/>
      </p:nvGrpSpPr>
      <p:grpSpPr>
        <a:xfrm>
          <a:off x="0" y="0"/>
          <a:ext cx="0" cy="0"/>
          <a:chOff x="0" y="0"/>
          <a:chExt cx="0" cy="0"/>
        </a:xfrm>
      </p:grpSpPr>
      <p:sp>
        <p:nvSpPr>
          <p:cNvPr id="561" name="CustomShape 1"/>
          <p:cNvSpPr/>
          <p:nvPr/>
        </p:nvSpPr>
        <p:spPr>
          <a:xfrm>
            <a:off x="2693520" y="564480"/>
            <a:ext cx="8480520" cy="759960"/>
          </a:xfrm>
          <a:prstGeom prst="rect">
            <a:avLst/>
          </a:prstGeom>
          <a:noFill/>
          <a:ln>
            <a:noFill/>
          </a:ln>
          <a:effectLst>
            <a:outerShdw algn="tl" blurRad="50800" dir="2700000" dist="38100" rotWithShape="0">
              <a:srgbClr val="000000">
                <a:alpha val="40000"/>
              </a:srgbClr>
            </a:outerShdw>
          </a:effectLst>
        </p:spPr>
        <p:style>
          <a:lnRef idx="0"/>
          <a:fillRef idx="0"/>
          <a:effectRef idx="0"/>
          <a:fontRef idx="minor"/>
        </p:style>
        <p:txBody>
          <a:bodyPr lIns="90000" rIns="90000" tIns="45000" bIns="45000"/>
          <a:p>
            <a:pPr>
              <a:lnSpc>
                <a:spcPct val="100000"/>
              </a:lnSpc>
            </a:pPr>
            <a:r>
              <a:rPr b="1" lang="en-US" sz="4400" spc="-1" strike="noStrike">
                <a:solidFill>
                  <a:srgbClr val="f8db08"/>
                </a:solidFill>
                <a:latin typeface="Myriad Pro Cond"/>
                <a:ea typeface="DejaVu Sans"/>
              </a:rPr>
              <a:t>COVID-19 Reopening Recommendations</a:t>
            </a:r>
            <a:endParaRPr b="0" lang="en-US" sz="4400" spc="-1" strike="noStrike">
              <a:latin typeface="Arial"/>
            </a:endParaRPr>
          </a:p>
        </p:txBody>
      </p:sp>
      <p:sp>
        <p:nvSpPr>
          <p:cNvPr id="562" name="CustomShape 2"/>
          <p:cNvSpPr/>
          <p:nvPr/>
        </p:nvSpPr>
        <p:spPr>
          <a:xfrm>
            <a:off x="3423600" y="2030400"/>
            <a:ext cx="3195360" cy="3989160"/>
          </a:xfrm>
          <a:prstGeom prst="rect">
            <a:avLst/>
          </a:prstGeom>
          <a:noFill/>
          <a:ln>
            <a:noFill/>
          </a:ln>
        </p:spPr>
        <p:style>
          <a:lnRef idx="0"/>
          <a:fillRef idx="0"/>
          <a:effectRef idx="0"/>
          <a:fontRef idx="minor"/>
        </p:style>
        <p:txBody>
          <a:bodyPr lIns="90000" rIns="90000" tIns="45000" bIns="45000"/>
          <a:p>
            <a:pPr>
              <a:lnSpc>
                <a:spcPct val="100000"/>
              </a:lnSpc>
            </a:pPr>
            <a:r>
              <a:rPr b="1" i="1" lang="en-US" sz="3200" spc="-1" strike="noStrike">
                <a:solidFill>
                  <a:srgbClr val="043e3e"/>
                </a:solidFill>
                <a:latin typeface="Myriad Pro Cond"/>
                <a:ea typeface="DejaVu Sans"/>
              </a:rPr>
              <a:t>Protocols for sanitation, screening, community/outdoor activities, social distancing/space constraints, testing, transportation</a:t>
            </a:r>
            <a:endParaRPr b="0" lang="en-US" sz="3200" spc="-1" strike="noStrike">
              <a:latin typeface="Arial"/>
            </a:endParaRPr>
          </a:p>
          <a:p>
            <a:pPr>
              <a:lnSpc>
                <a:spcPct val="100000"/>
              </a:lnSpc>
            </a:pPr>
            <a:endParaRPr b="0" lang="en-US" sz="3200" spc="-1" strike="noStrike">
              <a:latin typeface="Arial"/>
            </a:endParaRPr>
          </a:p>
        </p:txBody>
      </p:sp>
      <p:pic>
        <p:nvPicPr>
          <p:cNvPr id="563" name="Picture 10" descr=""/>
          <p:cNvPicPr/>
          <p:nvPr/>
        </p:nvPicPr>
        <p:blipFill>
          <a:blip r:embed="rId1"/>
          <a:stretch/>
        </p:blipFill>
        <p:spPr>
          <a:xfrm>
            <a:off x="2637720" y="2030400"/>
            <a:ext cx="737280" cy="687960"/>
          </a:xfrm>
          <a:prstGeom prst="rect">
            <a:avLst/>
          </a:prstGeom>
          <a:ln>
            <a:noFill/>
          </a:ln>
        </p:spPr>
      </p:pic>
      <p:sp>
        <p:nvSpPr>
          <p:cNvPr id="564" name="CustomShape 3"/>
          <p:cNvSpPr/>
          <p:nvPr/>
        </p:nvSpPr>
        <p:spPr>
          <a:xfrm>
            <a:off x="7302600" y="2030400"/>
            <a:ext cx="3584160" cy="3989160"/>
          </a:xfrm>
          <a:prstGeom prst="rect">
            <a:avLst/>
          </a:prstGeom>
          <a:noFill/>
          <a:ln>
            <a:noFill/>
          </a:ln>
        </p:spPr>
        <p:style>
          <a:lnRef idx="0"/>
          <a:fillRef idx="0"/>
          <a:effectRef idx="0"/>
          <a:fontRef idx="minor"/>
        </p:style>
        <p:txBody>
          <a:bodyPr lIns="90000" rIns="90000" tIns="45000" bIns="45000"/>
          <a:p>
            <a:pPr>
              <a:lnSpc>
                <a:spcPct val="100000"/>
              </a:lnSpc>
            </a:pPr>
            <a:r>
              <a:rPr b="1" i="1" lang="en-US" sz="3200" spc="-1" strike="noStrike">
                <a:solidFill>
                  <a:srgbClr val="043e3e"/>
                </a:solidFill>
                <a:latin typeface="Myriad Pro Cond"/>
                <a:ea typeface="DejaVu Sans"/>
              </a:rPr>
              <a:t>Prioritize return based on needs and risks, offer flexibility, maintain small consistent groupings, daily reinforcement of  hygiene and social distancing practices  </a:t>
            </a:r>
            <a:endParaRPr b="0" lang="en-US" sz="3200" spc="-1" strike="noStrike">
              <a:latin typeface="Arial"/>
            </a:endParaRPr>
          </a:p>
        </p:txBody>
      </p:sp>
      <p:pic>
        <p:nvPicPr>
          <p:cNvPr id="565" name="Picture 24" descr=""/>
          <p:cNvPicPr/>
          <p:nvPr/>
        </p:nvPicPr>
        <p:blipFill>
          <a:blip r:embed="rId2"/>
          <a:stretch/>
        </p:blipFill>
        <p:spPr>
          <a:xfrm>
            <a:off x="6566040" y="2030400"/>
            <a:ext cx="735480" cy="687960"/>
          </a:xfrm>
          <a:prstGeom prst="rect">
            <a:avLst/>
          </a:prstGeom>
          <a:ln>
            <a:noFill/>
          </a:ln>
        </p:spPr>
      </p:pic>
      <p:pic>
        <p:nvPicPr>
          <p:cNvPr id="566" name="Picture 30" descr=""/>
          <p:cNvPicPr/>
          <p:nvPr/>
        </p:nvPicPr>
        <p:blipFill>
          <a:blip r:embed="rId3"/>
          <a:stretch/>
        </p:blipFill>
        <p:spPr>
          <a:xfrm>
            <a:off x="532800" y="484200"/>
            <a:ext cx="2159640" cy="637272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2060"/>
        </a:solidFill>
      </p:bgPr>
    </p:bg>
    <p:spTree>
      <p:nvGrpSpPr>
        <p:cNvPr id="1" name=""/>
        <p:cNvGrpSpPr/>
        <p:nvPr/>
      </p:nvGrpSpPr>
      <p:grpSpPr>
        <a:xfrm>
          <a:off x="0" y="0"/>
          <a:ext cx="0" cy="0"/>
          <a:chOff x="0" y="0"/>
          <a:chExt cx="0" cy="0"/>
        </a:xfrm>
      </p:grpSpPr>
      <p:sp>
        <p:nvSpPr>
          <p:cNvPr id="567" name="CustomShape 1"/>
          <p:cNvSpPr/>
          <p:nvPr/>
        </p:nvSpPr>
        <p:spPr>
          <a:xfrm>
            <a:off x="609480" y="637200"/>
            <a:ext cx="10847160" cy="5696280"/>
          </a:xfrm>
          <a:prstGeom prst="rect">
            <a:avLst/>
          </a:prstGeom>
          <a:gradFill rotWithShape="0">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a:gradFill>
          <a:ln>
            <a:noFill/>
          </a:ln>
        </p:spPr>
        <p:style>
          <a:lnRef idx="0"/>
          <a:fillRef idx="0"/>
          <a:effectRef idx="0"/>
          <a:fontRef idx="minor"/>
        </p:style>
        <p:txBody>
          <a:bodyPr lIns="90000" rIns="90000" tIns="45000" bIns="45000"/>
          <a:p>
            <a:pPr>
              <a:lnSpc>
                <a:spcPct val="100000"/>
              </a:lnSpc>
            </a:pPr>
            <a:r>
              <a:rPr b="0" lang="en-US" sz="6000" spc="-1" strike="noStrike">
                <a:solidFill>
                  <a:srgbClr val="000000"/>
                </a:solidFill>
                <a:latin typeface="Calibri"/>
                <a:ea typeface="DejaVu Sans"/>
              </a:rPr>
              <a:t>Reimagining: </a:t>
            </a:r>
            <a:endParaRPr b="0" lang="en-US" sz="6000" spc="-1" strike="noStrike">
              <a:latin typeface="Arial"/>
            </a:endParaRPr>
          </a:p>
          <a:p>
            <a:pPr algn="ctr">
              <a:lnSpc>
                <a:spcPct val="100000"/>
              </a:lnSpc>
            </a:pPr>
            <a:r>
              <a:rPr b="0" lang="en-US" sz="4400" spc="-1" strike="noStrike">
                <a:solidFill>
                  <a:srgbClr val="000000"/>
                </a:solidFill>
                <a:latin typeface="Calibri"/>
                <a:ea typeface="DejaVu Sans"/>
              </a:rPr>
              <a:t>How can I reimagine?</a:t>
            </a:r>
            <a:endParaRPr b="0" lang="en-US" sz="4400" spc="-1" strike="noStrike">
              <a:latin typeface="Arial"/>
            </a:endParaRPr>
          </a:p>
          <a:p>
            <a:pPr algn="ctr">
              <a:lnSpc>
                <a:spcPct val="100000"/>
              </a:lnSpc>
            </a:pPr>
            <a:r>
              <a:rPr b="0" lang="en-US" sz="4400" spc="-1" strike="noStrike">
                <a:solidFill>
                  <a:srgbClr val="000000"/>
                </a:solidFill>
                <a:latin typeface="Calibri"/>
                <a:ea typeface="DejaVu Sans"/>
              </a:rPr>
              <a:t>Is this really the time to reimagine?</a:t>
            </a:r>
            <a:endParaRPr b="0" lang="en-US" sz="4400" spc="-1" strike="noStrike">
              <a:latin typeface="Arial"/>
            </a:endParaRPr>
          </a:p>
          <a:p>
            <a:pPr algn="ctr">
              <a:lnSpc>
                <a:spcPct val="100000"/>
              </a:lnSpc>
            </a:pPr>
            <a:r>
              <a:rPr b="0" lang="en-US" sz="4400" spc="-1" strike="noStrike">
                <a:solidFill>
                  <a:srgbClr val="000000"/>
                </a:solidFill>
                <a:latin typeface="Calibri"/>
                <a:ea typeface="DejaVu Sans"/>
              </a:rPr>
              <a:t>Who can help me reimagine?</a:t>
            </a:r>
            <a:endParaRPr b="0" lang="en-US" sz="4400" spc="-1" strike="noStrike">
              <a:latin typeface="Arial"/>
            </a:endParaRPr>
          </a:p>
          <a:p>
            <a:pPr algn="ctr">
              <a:lnSpc>
                <a:spcPct val="100000"/>
              </a:lnSpc>
            </a:pPr>
            <a:r>
              <a:rPr b="0" lang="en-US" sz="4400" spc="-1" strike="noStrike">
                <a:solidFill>
                  <a:srgbClr val="000000"/>
                </a:solidFill>
                <a:latin typeface="Calibri"/>
                <a:ea typeface="DejaVu Sans"/>
              </a:rPr>
              <a:t>What are the possibilities?</a:t>
            </a:r>
            <a:endParaRPr b="0" lang="en-US" sz="4400" spc="-1" strike="noStrike">
              <a:latin typeface="Arial"/>
            </a:endParaRPr>
          </a:p>
          <a:p>
            <a:pPr algn="ctr">
              <a:lnSpc>
                <a:spcPct val="100000"/>
              </a:lnSpc>
            </a:pPr>
            <a:endParaRPr b="0" lang="en-US" sz="4400" spc="-1" strike="noStrike">
              <a:latin typeface="Arial"/>
            </a:endParaRPr>
          </a:p>
          <a:p>
            <a:pPr algn="ctr">
              <a:lnSpc>
                <a:spcPct val="100000"/>
              </a:lnSpc>
            </a:pPr>
            <a:r>
              <a:rPr b="0" lang="en-US" sz="4400" spc="-1" strike="noStrike">
                <a:solidFill>
                  <a:srgbClr val="000000"/>
                </a:solidFill>
                <a:latin typeface="Calibri"/>
                <a:ea typeface="DejaVu Sans"/>
              </a:rPr>
              <a:t>I just want things to go back to NORMAL!</a:t>
            </a:r>
            <a:endParaRPr b="0" lang="en-US" sz="4400" spc="-1" strike="noStrike">
              <a:latin typeface="Arial"/>
            </a:endParaRPr>
          </a:p>
          <a:p>
            <a:pPr>
              <a:lnSpc>
                <a:spcPct val="100000"/>
              </a:lnSpc>
            </a:pPr>
            <a:endParaRPr b="0" lang="en-US" sz="4400" spc="-1" strike="noStrike">
              <a:latin typeface="Arial"/>
            </a:endParaRPr>
          </a:p>
        </p:txBody>
      </p:sp>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8" name="CustomShape 1"/>
          <p:cNvSpPr/>
          <p:nvPr/>
        </p:nvSpPr>
        <p:spPr>
          <a:xfrm>
            <a:off x="854640" y="381600"/>
            <a:ext cx="10514520" cy="1324440"/>
          </a:xfrm>
          <a:prstGeom prst="rect">
            <a:avLst/>
          </a:prstGeom>
          <a:solidFill>
            <a:srgbClr val="da842e"/>
          </a:solidFill>
          <a:ln>
            <a:noFill/>
          </a:ln>
        </p:spPr>
        <p:style>
          <a:lnRef idx="0"/>
          <a:fillRef idx="0"/>
          <a:effectRef idx="0"/>
          <a:fontRef idx="minor"/>
        </p:style>
        <p:txBody>
          <a:bodyPr lIns="90000" rIns="90000" tIns="45000" bIns="45000" anchor="ctr"/>
          <a:p>
            <a:pPr>
              <a:lnSpc>
                <a:spcPct val="90000"/>
              </a:lnSpc>
            </a:pPr>
            <a:r>
              <a:rPr b="0" lang="en-US" sz="4400" spc="-1" strike="noStrike">
                <a:solidFill>
                  <a:srgbClr val="000000"/>
                </a:solidFill>
                <a:latin typeface="Calibri Light"/>
                <a:ea typeface="DejaVu Sans"/>
              </a:rPr>
              <a:t>Family Advocate Perspective: Reimagining</a:t>
            </a:r>
            <a:endParaRPr b="0" lang="en-US" sz="4400" spc="-1" strike="noStrike">
              <a:latin typeface="Arial"/>
            </a:endParaRPr>
          </a:p>
        </p:txBody>
      </p:sp>
      <p:sp>
        <p:nvSpPr>
          <p:cNvPr id="569" name="CustomShape 2"/>
          <p:cNvSpPr/>
          <p:nvPr/>
        </p:nvSpPr>
        <p:spPr>
          <a:xfrm>
            <a:off x="838080" y="1825560"/>
            <a:ext cx="10514520" cy="4350240"/>
          </a:xfrm>
          <a:prstGeom prst="rect">
            <a:avLst/>
          </a:prstGeom>
          <a:noFill/>
          <a:ln>
            <a:noFill/>
          </a:ln>
        </p:spPr>
        <p:style>
          <a:lnRef idx="0"/>
          <a:fillRef idx="0"/>
          <a:effectRef idx="0"/>
          <a:fontRef idx="minor"/>
        </p:style>
        <p:txBody>
          <a:bodyPr lIns="90000" rIns="90000" tIns="45000" bIns="45000"/>
          <a:p>
            <a:pPr>
              <a:lnSpc>
                <a:spcPct val="90000"/>
              </a:lnSpc>
              <a:spcBef>
                <a:spcPts val="1001"/>
              </a:spcBef>
            </a:pPr>
            <a:r>
              <a:rPr b="0" lang="en-US" sz="4000" spc="-1" strike="noStrike">
                <a:solidFill>
                  <a:srgbClr val="000000"/>
                </a:solidFill>
                <a:latin typeface="Calibri"/>
                <a:ea typeface="DejaVu Sans"/>
              </a:rPr>
              <a:t>Carolyn Hayer</a:t>
            </a:r>
            <a:endParaRPr b="0" lang="en-US" sz="4000" spc="-1" strike="noStrike">
              <a:latin typeface="Arial"/>
            </a:endParaRPr>
          </a:p>
          <a:p>
            <a:pPr>
              <a:lnSpc>
                <a:spcPct val="90000"/>
              </a:lnSpc>
              <a:spcBef>
                <a:spcPts val="1001"/>
              </a:spcBef>
            </a:pPr>
            <a:endParaRPr b="0" lang="en-US" sz="4000" spc="-1" strike="noStrike">
              <a:latin typeface="Arial"/>
            </a:endParaRPr>
          </a:p>
        </p:txBody>
      </p:sp>
      <p:pic>
        <p:nvPicPr>
          <p:cNvPr id="570" name="Picture 3" descr=""/>
          <p:cNvPicPr/>
          <p:nvPr/>
        </p:nvPicPr>
        <p:blipFill>
          <a:blip r:embed="rId1"/>
          <a:stretch/>
        </p:blipFill>
        <p:spPr>
          <a:xfrm>
            <a:off x="4519800" y="2570040"/>
            <a:ext cx="3401640" cy="3409920"/>
          </a:xfrm>
          <a:prstGeom prst="rect">
            <a:avLst/>
          </a:prstGeom>
          <a:ln>
            <a:noFill/>
          </a:ln>
        </p:spPr>
      </p:pic>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1" name="CustomShape 1"/>
          <p:cNvSpPr/>
          <p:nvPr/>
        </p:nvSpPr>
        <p:spPr>
          <a:xfrm>
            <a:off x="854640" y="381600"/>
            <a:ext cx="10514520" cy="1324440"/>
          </a:xfrm>
          <a:prstGeom prst="rect">
            <a:avLst/>
          </a:prstGeom>
          <a:solidFill>
            <a:srgbClr val="da842e"/>
          </a:solidFill>
          <a:ln>
            <a:noFill/>
          </a:ln>
        </p:spPr>
        <p:style>
          <a:lnRef idx="0"/>
          <a:fillRef idx="0"/>
          <a:effectRef idx="0"/>
          <a:fontRef idx="minor"/>
        </p:style>
        <p:txBody>
          <a:bodyPr lIns="90000" rIns="90000" tIns="45000" bIns="45000" anchor="ctr"/>
          <a:p>
            <a:pPr>
              <a:lnSpc>
                <a:spcPct val="90000"/>
              </a:lnSpc>
            </a:pPr>
            <a:r>
              <a:rPr b="0" lang="en-US" sz="4400" spc="-1" strike="noStrike">
                <a:solidFill>
                  <a:srgbClr val="000000"/>
                </a:solidFill>
                <a:latin typeface="Calibri Light"/>
                <a:ea typeface="DejaVu Sans"/>
              </a:rPr>
              <a:t>Support Coordinator Perspective: Reimagining</a:t>
            </a:r>
            <a:endParaRPr b="0" lang="en-US" sz="4400" spc="-1" strike="noStrike">
              <a:latin typeface="Arial"/>
            </a:endParaRPr>
          </a:p>
        </p:txBody>
      </p:sp>
      <p:sp>
        <p:nvSpPr>
          <p:cNvPr id="572" name="CustomShape 2"/>
          <p:cNvSpPr/>
          <p:nvPr/>
        </p:nvSpPr>
        <p:spPr>
          <a:xfrm>
            <a:off x="838080" y="1825560"/>
            <a:ext cx="10514520" cy="4350240"/>
          </a:xfrm>
          <a:prstGeom prst="rect">
            <a:avLst/>
          </a:prstGeom>
          <a:noFill/>
          <a:ln>
            <a:noFill/>
          </a:ln>
        </p:spPr>
        <p:style>
          <a:lnRef idx="0"/>
          <a:fillRef idx="0"/>
          <a:effectRef idx="0"/>
          <a:fontRef idx="minor"/>
        </p:style>
        <p:txBody>
          <a:bodyPr lIns="90000" rIns="90000" tIns="45000" bIns="45000"/>
          <a:p>
            <a:pPr>
              <a:lnSpc>
                <a:spcPct val="90000"/>
              </a:lnSpc>
              <a:spcBef>
                <a:spcPts val="1001"/>
              </a:spcBef>
            </a:pPr>
            <a:r>
              <a:rPr b="0" lang="en-US" sz="4000" spc="-1" strike="noStrike">
                <a:solidFill>
                  <a:srgbClr val="000000"/>
                </a:solidFill>
                <a:latin typeface="Calibri"/>
                <a:ea typeface="DejaVu Sans"/>
              </a:rPr>
              <a:t>Amy Watts</a:t>
            </a:r>
            <a:endParaRPr b="0" lang="en-US" sz="4000" spc="-1" strike="noStrike">
              <a:latin typeface="Arial"/>
            </a:endParaRPr>
          </a:p>
          <a:p>
            <a:pPr>
              <a:lnSpc>
                <a:spcPct val="90000"/>
              </a:lnSpc>
              <a:spcBef>
                <a:spcPts val="1001"/>
              </a:spcBef>
            </a:pPr>
            <a:endParaRPr b="0" lang="en-US" sz="4000" spc="-1" strike="noStrike">
              <a:latin typeface="Arial"/>
            </a:endParaRPr>
          </a:p>
          <a:p>
            <a:pPr>
              <a:lnSpc>
                <a:spcPct val="90000"/>
              </a:lnSpc>
              <a:spcBef>
                <a:spcPts val="1001"/>
              </a:spcBef>
            </a:pPr>
            <a:r>
              <a:rPr b="0" i="1" lang="en-US" sz="2800" spc="-1" strike="noStrike">
                <a:solidFill>
                  <a:srgbClr val="000000"/>
                </a:solidFill>
                <a:latin typeface="Calibri"/>
                <a:ea typeface="DejaVu Sans"/>
              </a:rPr>
              <a:t>Contact Amy for a deeper conversation and more information:</a:t>
            </a:r>
            <a:endParaRPr b="0" lang="en-US" sz="2800" spc="-1" strike="noStrike">
              <a:latin typeface="Arial"/>
            </a:endParaRPr>
          </a:p>
          <a:p>
            <a:pPr>
              <a:lnSpc>
                <a:spcPct val="90000"/>
              </a:lnSpc>
              <a:spcBef>
                <a:spcPts val="1001"/>
              </a:spcBef>
            </a:pPr>
            <a:r>
              <a:rPr b="0" lang="en-US" sz="4000" spc="-1" strike="noStrike" u="sng">
                <a:solidFill>
                  <a:srgbClr val="0563c1"/>
                </a:solidFill>
                <a:uFillTx/>
                <a:latin typeface="Calibri"/>
                <a:ea typeface="DejaVu Sans"/>
                <a:hlinkClick r:id="rId1"/>
              </a:rPr>
              <a:t>amywatts@neighbours-inc.com</a:t>
            </a:r>
            <a:endParaRPr b="0" lang="en-US" sz="4000" spc="-1" strike="noStrike">
              <a:latin typeface="Arial"/>
            </a:endParaRPr>
          </a:p>
          <a:p>
            <a:pPr>
              <a:lnSpc>
                <a:spcPct val="90000"/>
              </a:lnSpc>
              <a:spcBef>
                <a:spcPts val="1001"/>
              </a:spcBef>
            </a:pPr>
            <a:endParaRPr b="0" lang="en-US" sz="4000" spc="-1" strike="noStrike">
              <a:latin typeface="Arial"/>
            </a:endParaRPr>
          </a:p>
          <a:p>
            <a:pPr>
              <a:lnSpc>
                <a:spcPct val="90000"/>
              </a:lnSpc>
              <a:spcBef>
                <a:spcPts val="1001"/>
              </a:spcBef>
            </a:pPr>
            <a:endParaRPr b="0" lang="en-US" sz="4000" spc="-1" strike="noStrike">
              <a:latin typeface="Arial"/>
            </a:endParaRPr>
          </a:p>
        </p:txBody>
      </p:sp>
      <p:pic>
        <p:nvPicPr>
          <p:cNvPr id="573" name="Picture 3" descr=""/>
          <p:cNvPicPr/>
          <p:nvPr/>
        </p:nvPicPr>
        <p:blipFill>
          <a:blip r:embed="rId2"/>
          <a:stretch/>
        </p:blipFill>
        <p:spPr>
          <a:xfrm>
            <a:off x="8749080" y="3327120"/>
            <a:ext cx="2543760" cy="296748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74" name="CustomShape 1"/>
          <p:cNvSpPr/>
          <p:nvPr/>
        </p:nvSpPr>
        <p:spPr>
          <a:xfrm>
            <a:off x="511560" y="392040"/>
            <a:ext cx="10841040" cy="6274440"/>
          </a:xfrm>
          <a:prstGeom prst="rect">
            <a:avLst/>
          </a:prstGeom>
          <a:noFill/>
          <a:ln>
            <a:noFill/>
          </a:ln>
        </p:spPr>
        <p:style>
          <a:lnRef idx="0"/>
          <a:fillRef idx="0"/>
          <a:effectRef idx="0"/>
          <a:fontRef idx="minor"/>
        </p:style>
        <p:txBody>
          <a:bodyPr lIns="90000" rIns="90000" tIns="45000" bIns="45000"/>
          <a:p>
            <a:pPr>
              <a:lnSpc>
                <a:spcPct val="90000"/>
              </a:lnSpc>
              <a:spcBef>
                <a:spcPts val="1001"/>
              </a:spcBef>
            </a:pPr>
            <a:r>
              <a:rPr b="1" lang="en-US" sz="1100" spc="-1" strike="noStrike">
                <a:solidFill>
                  <a:srgbClr val="000000"/>
                </a:solidFill>
                <a:latin typeface="Calibri"/>
                <a:ea typeface="DejaVu Sans"/>
              </a:rPr>
              <a:t>Q:   Is the map officially live?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Yes!   The map can be found here  </a:t>
            </a:r>
            <a:r>
              <a:rPr b="0" lang="en-US" sz="1100" spc="-1" strike="noStrike" u="sng">
                <a:solidFill>
                  <a:srgbClr val="0563c1"/>
                </a:solidFill>
                <a:uFillTx/>
                <a:latin typeface="Calibri"/>
                <a:ea typeface="DejaVu Sans"/>
                <a:hlinkClick r:id="rId1"/>
              </a:rPr>
              <a:t>http://www.thecollaborativenj.org/interactive-map.html</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How do Direct Support Provider (DSP) agencies post availability?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DSP agencies email </a:t>
            </a:r>
            <a:r>
              <a:rPr b="0" lang="en-US" sz="1100" spc="-1" strike="noStrike" u="sng">
                <a:solidFill>
                  <a:srgbClr val="0563c1"/>
                </a:solidFill>
                <a:uFillTx/>
                <a:latin typeface="Calibri"/>
                <a:ea typeface="DejaVu Sans"/>
                <a:hlinkClick r:id="rId2"/>
              </a:rPr>
              <a:t>thecollaborativenj@gmail.com</a:t>
            </a:r>
            <a:r>
              <a:rPr b="0" lang="en-US" sz="1100" spc="-1" strike="noStrike">
                <a:solidFill>
                  <a:srgbClr val="000000"/>
                </a:solidFill>
                <a:latin typeface="Calibri"/>
                <a:ea typeface="DejaVu Sans"/>
              </a:rPr>
              <a:t>  to request participation.  To remain in the map database it is necessary to update availability weekly.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How do DSP agencies update availability?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Once approved, participants will be able to update availability directly; if the availability has not changed, note this each week so it is clear you wish to remain active in the map database.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How do Self Directed Employees (SDE) post and update availability?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Please click on this link to complete a short form with the information for the map tool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How do individuals or their families post needs?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Please click on this link to complete a short form with the information for the map tool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How do individuals or their families update their needs?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Your listing will remain active until you request us to remove it.   If your needs have changed please fill out this form .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Is there any cost for the individual/family to participate?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No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How often is the map updated?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The map is updated each Friday.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What happens if the DSP/SDE that I contact is not available</a:t>
            </a:r>
            <a:r>
              <a:rPr b="0" lang="en-US" sz="1100" spc="-1" strike="noStrike">
                <a:solidFill>
                  <a:srgbClr val="000000"/>
                </a:solidFill>
                <a:latin typeface="Calibri"/>
                <a:ea typeface="DejaVu Sans"/>
              </a:rPr>
              <a:t>?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The map is updated weekly to ensure it is accurate, please refer back to the map to find another listing.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Who do I contact if I have additional questions?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Please email  </a:t>
            </a:r>
            <a:r>
              <a:rPr b="0" lang="en-US" sz="1100" spc="-1" strike="noStrike" u="sng">
                <a:solidFill>
                  <a:srgbClr val="0563c1"/>
                </a:solidFill>
                <a:uFillTx/>
                <a:latin typeface="Calibri"/>
                <a:ea typeface="DejaVu Sans"/>
                <a:hlinkClick r:id="rId3"/>
              </a:rPr>
              <a:t>thecollaborativenj@gmail.com</a:t>
            </a:r>
            <a:r>
              <a:rPr b="0" lang="en-US" sz="1100" spc="-1" strike="noStrike">
                <a:solidFill>
                  <a:srgbClr val="000000"/>
                </a:solidFill>
                <a:latin typeface="Calibri"/>
                <a:ea typeface="DejaVu Sans"/>
              </a:rPr>
              <a:t> .   We will make every effort to respond within 48 hours.   </a:t>
            </a:r>
            <a:endParaRPr b="0" lang="en-US" sz="1100" spc="-1" strike="noStrike">
              <a:latin typeface="Arial"/>
            </a:endParaRPr>
          </a:p>
          <a:p>
            <a:pPr>
              <a:lnSpc>
                <a:spcPct val="90000"/>
              </a:lnSpc>
              <a:spcBef>
                <a:spcPts val="1001"/>
              </a:spcBef>
            </a:pPr>
            <a:r>
              <a:rPr b="1" lang="en-US" sz="1100" spc="-1" strike="noStrike">
                <a:solidFill>
                  <a:srgbClr val="000000"/>
                </a:solidFill>
                <a:latin typeface="Calibri"/>
                <a:ea typeface="DejaVu Sans"/>
              </a:rPr>
              <a:t>Q:   I have used the map tool to identify a DSP/SDE to work with me.   What are the next steps? </a:t>
            </a:r>
            <a:endParaRPr b="0" lang="en-US" sz="1100" spc="-1" strike="noStrike">
              <a:latin typeface="Arial"/>
            </a:endParaRPr>
          </a:p>
          <a:p>
            <a:pPr>
              <a:lnSpc>
                <a:spcPct val="90000"/>
              </a:lnSpc>
              <a:spcBef>
                <a:spcPts val="1001"/>
              </a:spcBef>
            </a:pPr>
            <a:r>
              <a:rPr b="0" lang="en-US" sz="1100" spc="-1" strike="noStrike">
                <a:solidFill>
                  <a:srgbClr val="000000"/>
                </a:solidFill>
                <a:latin typeface="Calibri"/>
                <a:ea typeface="DejaVu Sans"/>
              </a:rPr>
              <a:t>A:   Congratulations!  Contact your Support  Coordinator for next steps. </a:t>
            </a:r>
            <a:r>
              <a:rPr b="0" lang="en-US" sz="1000" spc="-1" strike="noStrike">
                <a:solidFill>
                  <a:srgbClr val="000000"/>
                </a:solidFill>
                <a:latin typeface="Calibri"/>
                <a:ea typeface="DejaVu Sans"/>
              </a:rPr>
              <a:t>	</a:t>
            </a:r>
            <a:endParaRPr b="0" lang="en-US" sz="1000" spc="-1" strike="noStrike">
              <a:latin typeface="Arial"/>
            </a:endParaRPr>
          </a:p>
          <a:p>
            <a:pPr>
              <a:lnSpc>
                <a:spcPct val="90000"/>
              </a:lnSpc>
              <a:spcBef>
                <a:spcPts val="1001"/>
              </a:spcBef>
            </a:pPr>
            <a:endParaRPr b="0" lang="en-US" sz="1000" spc="-1" strike="noStrike">
              <a:latin typeface="Arial"/>
            </a:endParaRPr>
          </a:p>
        </p:txBody>
      </p:sp>
      <p:pic>
        <p:nvPicPr>
          <p:cNvPr id="575" name="Picture 3" descr=""/>
          <p:cNvPicPr/>
          <p:nvPr/>
        </p:nvPicPr>
        <p:blipFill>
          <a:blip r:embed="rId4"/>
          <a:stretch/>
        </p:blipFill>
        <p:spPr>
          <a:xfrm>
            <a:off x="9672840" y="0"/>
            <a:ext cx="2518200" cy="1501920"/>
          </a:xfrm>
          <a:prstGeom prst="rect">
            <a:avLst/>
          </a:prstGeom>
          <a:ln>
            <a:noFill/>
          </a:ln>
        </p:spPr>
      </p:pic>
      <p:pic>
        <p:nvPicPr>
          <p:cNvPr id="576" name="Picture 1040" descr=""/>
          <p:cNvPicPr/>
          <p:nvPr/>
        </p:nvPicPr>
        <p:blipFill>
          <a:blip r:embed="rId5"/>
          <a:stretch/>
        </p:blipFill>
        <p:spPr>
          <a:xfrm>
            <a:off x="7754040" y="3505320"/>
            <a:ext cx="4437000" cy="335160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CustomShape 1"/>
          <p:cNvSpPr/>
          <p:nvPr/>
        </p:nvSpPr>
        <p:spPr>
          <a:xfrm>
            <a:off x="596160" y="447120"/>
            <a:ext cx="10782000" cy="969840"/>
          </a:xfrm>
          <a:prstGeom prst="rect">
            <a:avLst/>
          </a:prstGeom>
          <a:noFill/>
          <a:ln>
            <a:noFill/>
          </a:ln>
        </p:spPr>
        <p:style>
          <a:lnRef idx="0"/>
          <a:fillRef idx="0"/>
          <a:effectRef idx="0"/>
          <a:fontRef idx="minor"/>
        </p:style>
        <p:txBody>
          <a:bodyPr lIns="90000" rIns="90000" tIns="45000" bIns="45000" anchor="ctr"/>
          <a:p>
            <a:pPr>
              <a:lnSpc>
                <a:spcPct val="90000"/>
              </a:lnSpc>
            </a:pPr>
            <a:r>
              <a:rPr b="1" lang="en-US" sz="4400" spc="-1" strike="noStrike">
                <a:solidFill>
                  <a:srgbClr val="000000"/>
                </a:solidFill>
                <a:latin typeface="Century Gothic"/>
              </a:rPr>
              <a:t>Sheltered Workshops Survey</a:t>
            </a:r>
            <a:endParaRPr b="0" lang="en-US" sz="4400" spc="-1" strike="noStrike">
              <a:latin typeface="Arial"/>
            </a:endParaRPr>
          </a:p>
        </p:txBody>
      </p:sp>
      <p:sp>
        <p:nvSpPr>
          <p:cNvPr id="476" name="CustomShape 2"/>
          <p:cNvSpPr/>
          <p:nvPr/>
        </p:nvSpPr>
        <p:spPr>
          <a:xfrm>
            <a:off x="1179000" y="2415240"/>
            <a:ext cx="10008720" cy="3877200"/>
          </a:xfrm>
          <a:prstGeom prst="rect">
            <a:avLst/>
          </a:prstGeom>
          <a:noFill/>
          <a:ln>
            <a:noFill/>
          </a:ln>
        </p:spPr>
        <p:style>
          <a:lnRef idx="0"/>
          <a:fillRef idx="0"/>
          <a:effectRef idx="0"/>
          <a:fontRef idx="minor"/>
        </p:style>
        <p:txBody>
          <a:bodyPr lIns="90000" rIns="90000" tIns="45000" bIns="45000">
            <a:normAutofit/>
          </a:bodyPr>
          <a:p>
            <a:pPr algn="ctr">
              <a:lnSpc>
                <a:spcPct val="90000"/>
              </a:lnSpc>
              <a:spcBef>
                <a:spcPts val="1001"/>
              </a:spcBef>
            </a:pPr>
            <a:r>
              <a:rPr b="0" lang="en-US" sz="2800" spc="-1" strike="noStrike">
                <a:solidFill>
                  <a:srgbClr val="000000"/>
                </a:solidFill>
                <a:latin typeface="Century Gothic"/>
              </a:rPr>
              <a:t>Disability Rights New Jersey seeks information and experiences of workshop participants while COVID-19 caused workshops to be closed.</a:t>
            </a:r>
            <a:endParaRPr b="0" lang="en-US" sz="2800" spc="-1" strike="noStrike">
              <a:latin typeface="Arial"/>
            </a:endParaRPr>
          </a:p>
          <a:p>
            <a:pPr algn="ctr">
              <a:lnSpc>
                <a:spcPct val="90000"/>
              </a:lnSpc>
              <a:spcBef>
                <a:spcPts val="1001"/>
              </a:spcBef>
            </a:pPr>
            <a:endParaRPr b="0" lang="en-US" sz="2800" spc="-1" strike="noStrike">
              <a:latin typeface="Arial"/>
            </a:endParaRPr>
          </a:p>
          <a:p>
            <a:pPr algn="ctr">
              <a:lnSpc>
                <a:spcPct val="100000"/>
              </a:lnSpc>
              <a:spcBef>
                <a:spcPts val="1001"/>
              </a:spcBef>
            </a:pPr>
            <a:r>
              <a:rPr b="0" lang="en-US" sz="2800" spc="-1" strike="noStrike">
                <a:solidFill>
                  <a:srgbClr val="000000"/>
                </a:solidFill>
                <a:latin typeface="Century Gothic"/>
              </a:rPr>
              <a:t>We encourage any workshop participants, family and workshop staff to share your thoughts and experiences while home and not attending workshops. </a:t>
            </a:r>
            <a:endParaRPr b="0" lang="en-US" sz="2800" spc="-1" strike="noStrike">
              <a:latin typeface="Arial"/>
            </a:endParaRPr>
          </a:p>
          <a:p>
            <a:pPr algn="ctr">
              <a:lnSpc>
                <a:spcPct val="100000"/>
              </a:lnSpc>
              <a:spcBef>
                <a:spcPts val="1001"/>
              </a:spcBef>
            </a:pPr>
            <a:endParaRPr b="0" lang="en-US" sz="2800" spc="-1" strike="noStrike">
              <a:latin typeface="Arial"/>
            </a:endParaRPr>
          </a:p>
          <a:p>
            <a:pPr algn="ctr">
              <a:lnSpc>
                <a:spcPct val="100000"/>
              </a:lnSpc>
              <a:spcBef>
                <a:spcPts val="1001"/>
              </a:spcBef>
            </a:pPr>
            <a:r>
              <a:rPr b="1" lang="en-US" sz="3200" spc="-1" strike="noStrike">
                <a:solidFill>
                  <a:srgbClr val="000000"/>
                </a:solidFill>
                <a:latin typeface="Century Gothic"/>
              </a:rPr>
              <a:t>Contact us today at </a:t>
            </a:r>
            <a:r>
              <a:rPr b="1" lang="en-US" sz="3200" spc="-1" strike="noStrike">
                <a:solidFill>
                  <a:srgbClr val="ad0238"/>
                </a:solidFill>
                <a:latin typeface="Century Gothic"/>
              </a:rPr>
              <a:t>advocate@drnj.org</a:t>
            </a:r>
            <a:endParaRPr b="0" lang="en-US" sz="3200" spc="-1" strike="noStrike">
              <a:latin typeface="Arial"/>
            </a:endParaRPr>
          </a:p>
          <a:p>
            <a:pPr algn="ctr">
              <a:lnSpc>
                <a:spcPct val="90000"/>
              </a:lnSpc>
              <a:spcBef>
                <a:spcPts val="1001"/>
              </a:spcBef>
            </a:pPr>
            <a:endParaRPr b="0" lang="en-US" sz="32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CustomShape 1"/>
          <p:cNvSpPr/>
          <p:nvPr/>
        </p:nvSpPr>
        <p:spPr>
          <a:xfrm>
            <a:off x="457920" y="365040"/>
            <a:ext cx="7395840" cy="1324440"/>
          </a:xfrm>
          <a:prstGeom prst="rect">
            <a:avLst/>
          </a:prstGeom>
          <a:noFill/>
          <a:ln>
            <a:noFill/>
          </a:ln>
        </p:spPr>
        <p:style>
          <a:lnRef idx="0"/>
          <a:fillRef idx="0"/>
          <a:effectRef idx="0"/>
          <a:fontRef idx="minor"/>
        </p:style>
        <p:txBody>
          <a:bodyPr lIns="90000" rIns="90000" tIns="45000" bIns="45000" anchor="ctr"/>
          <a:p>
            <a:pPr>
              <a:lnSpc>
                <a:spcPct val="90000"/>
              </a:lnSpc>
            </a:pPr>
            <a:r>
              <a:rPr b="0" lang="en-US" sz="4400" spc="-1" strike="noStrike">
                <a:solidFill>
                  <a:srgbClr val="000000"/>
                </a:solidFill>
                <a:latin typeface="Verdana"/>
                <a:ea typeface="Verdana"/>
              </a:rPr>
              <a:t>Daily Life Re-Imagined </a:t>
            </a:r>
            <a:endParaRPr b="0" lang="en-US" sz="4400" spc="-1" strike="noStrike">
              <a:latin typeface="Arial"/>
            </a:endParaRPr>
          </a:p>
        </p:txBody>
      </p:sp>
      <p:pic>
        <p:nvPicPr>
          <p:cNvPr id="578" name="Content Placeholder 4" descr=""/>
          <p:cNvPicPr/>
          <p:nvPr/>
        </p:nvPicPr>
        <p:blipFill>
          <a:blip r:embed="rId1"/>
          <a:stretch/>
        </p:blipFill>
        <p:spPr>
          <a:xfrm>
            <a:off x="360" y="1487160"/>
            <a:ext cx="6323040" cy="4743360"/>
          </a:xfrm>
          <a:prstGeom prst="rect">
            <a:avLst/>
          </a:prstGeom>
          <a:ln>
            <a:noFill/>
          </a:ln>
        </p:spPr>
      </p:pic>
      <p:pic>
        <p:nvPicPr>
          <p:cNvPr id="579" name="Content Placeholder 10" descr=""/>
          <p:cNvPicPr/>
          <p:nvPr/>
        </p:nvPicPr>
        <p:blipFill>
          <a:blip r:embed="rId2"/>
          <a:stretch/>
        </p:blipFill>
        <p:spPr>
          <a:xfrm>
            <a:off x="5755680" y="1576800"/>
            <a:ext cx="6203160" cy="465336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2cc"/>
        </a:solidFill>
      </p:bgPr>
    </p:bg>
    <p:spTree>
      <p:nvGrpSpPr>
        <p:cNvPr id="1" name=""/>
        <p:cNvGrpSpPr/>
        <p:nvPr/>
      </p:nvGrpSpPr>
      <p:grpSpPr>
        <a:xfrm>
          <a:off x="0" y="0"/>
          <a:ext cx="0" cy="0"/>
          <a:chOff x="0" y="0"/>
          <a:chExt cx="0" cy="0"/>
        </a:xfrm>
      </p:grpSpPr>
      <p:sp>
        <p:nvSpPr>
          <p:cNvPr id="580" name="CustomShape 1"/>
          <p:cNvSpPr/>
          <p:nvPr/>
        </p:nvSpPr>
        <p:spPr>
          <a:xfrm>
            <a:off x="838080" y="365040"/>
            <a:ext cx="10514520" cy="1324440"/>
          </a:xfrm>
          <a:prstGeom prst="rect">
            <a:avLst/>
          </a:prstGeom>
          <a:solidFill>
            <a:srgbClr val="da842e"/>
          </a:solidFill>
          <a:ln>
            <a:noFill/>
          </a:ln>
        </p:spPr>
        <p:style>
          <a:lnRef idx="0"/>
          <a:fillRef idx="0"/>
          <a:effectRef idx="0"/>
          <a:fontRef idx="minor"/>
        </p:style>
        <p:txBody>
          <a:bodyPr lIns="90000" rIns="90000" tIns="45000" bIns="45000" anchor="ctr"/>
          <a:p>
            <a:pPr algn="ctr">
              <a:lnSpc>
                <a:spcPct val="90000"/>
              </a:lnSpc>
            </a:pPr>
            <a:r>
              <a:rPr b="0" lang="en-US" sz="4400" spc="-1" strike="noStrike">
                <a:solidFill>
                  <a:srgbClr val="000000"/>
                </a:solidFill>
                <a:latin typeface="Calibri Light"/>
                <a:ea typeface="DejaVu Sans"/>
              </a:rPr>
              <a:t>Self Advocate/Family Advocate Perspective: Reimagining</a:t>
            </a:r>
            <a:endParaRPr b="0" lang="en-US" sz="4400" spc="-1" strike="noStrike">
              <a:latin typeface="Arial"/>
            </a:endParaRPr>
          </a:p>
        </p:txBody>
      </p:sp>
      <p:sp>
        <p:nvSpPr>
          <p:cNvPr id="581" name="CustomShape 2"/>
          <p:cNvSpPr/>
          <p:nvPr/>
        </p:nvSpPr>
        <p:spPr>
          <a:xfrm>
            <a:off x="838080" y="1825560"/>
            <a:ext cx="10514520" cy="4350240"/>
          </a:xfrm>
          <a:prstGeom prst="rect">
            <a:avLst/>
          </a:prstGeom>
          <a:noFill/>
          <a:ln>
            <a:noFill/>
          </a:ln>
        </p:spPr>
        <p:style>
          <a:lnRef idx="0"/>
          <a:fillRef idx="0"/>
          <a:effectRef idx="0"/>
          <a:fontRef idx="minor"/>
        </p:style>
        <p:txBody>
          <a:bodyPr lIns="90000" rIns="90000" tIns="45000" bIns="45000"/>
          <a:p>
            <a:pPr>
              <a:lnSpc>
                <a:spcPct val="90000"/>
              </a:lnSpc>
              <a:spcBef>
                <a:spcPts val="1001"/>
              </a:spcBef>
            </a:pPr>
            <a:r>
              <a:rPr b="0" lang="en-US" sz="4000" spc="-1" strike="noStrike">
                <a:solidFill>
                  <a:srgbClr val="000000"/>
                </a:solidFill>
                <a:latin typeface="Calibri"/>
                <a:ea typeface="DejaVu Sans"/>
              </a:rPr>
              <a:t>Joey and Ann Martinelli </a:t>
            </a:r>
            <a:endParaRPr b="0" lang="en-US" sz="4000" spc="-1" strike="noStrike">
              <a:latin typeface="Arial"/>
            </a:endParaRPr>
          </a:p>
          <a:p>
            <a:pPr>
              <a:lnSpc>
                <a:spcPct val="90000"/>
              </a:lnSpc>
              <a:spcBef>
                <a:spcPts val="1001"/>
              </a:spcBef>
            </a:pPr>
            <a:endParaRPr b="0" lang="en-US" sz="4000" spc="-1" strike="noStrike">
              <a:latin typeface="Arial"/>
            </a:endParaRPr>
          </a:p>
        </p:txBody>
      </p:sp>
      <p:pic>
        <p:nvPicPr>
          <p:cNvPr id="582" name="Picture 6" descr=""/>
          <p:cNvPicPr/>
          <p:nvPr/>
        </p:nvPicPr>
        <p:blipFill>
          <a:blip r:embed="rId1"/>
          <a:stretch/>
        </p:blipFill>
        <p:spPr>
          <a:xfrm>
            <a:off x="4772880" y="2640960"/>
            <a:ext cx="3483720" cy="4215960"/>
          </a:xfrm>
          <a:prstGeom prst="rect">
            <a:avLst/>
          </a:prstGeom>
          <a:ln>
            <a:noFill/>
          </a:ln>
        </p:spPr>
      </p:pic>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3" name="Picture 4" descr=""/>
          <p:cNvPicPr/>
          <p:nvPr/>
        </p:nvPicPr>
        <p:blipFill>
          <a:blip r:embed="rId1"/>
          <a:stretch/>
        </p:blipFill>
        <p:spPr>
          <a:xfrm>
            <a:off x="3182400" y="237960"/>
            <a:ext cx="8535240" cy="6381360"/>
          </a:xfrm>
          <a:prstGeom prst="rect">
            <a:avLst/>
          </a:prstGeom>
          <a:ln>
            <a:noFill/>
          </a:ln>
        </p:spPr>
      </p:pic>
      <p:sp>
        <p:nvSpPr>
          <p:cNvPr id="584" name="CustomShape 1"/>
          <p:cNvSpPr/>
          <p:nvPr/>
        </p:nvSpPr>
        <p:spPr>
          <a:xfrm>
            <a:off x="270720" y="846720"/>
            <a:ext cx="3029400" cy="22842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600" spc="-1" strike="noStrike">
                <a:solidFill>
                  <a:srgbClr val="000000"/>
                </a:solidFill>
                <a:latin typeface="Calibri"/>
                <a:ea typeface="DejaVu Sans"/>
              </a:rPr>
              <a:t>Joe’s Schedule</a:t>
            </a:r>
            <a:endParaRPr b="0" lang="en-US" sz="3600" spc="-1" strike="noStrike">
              <a:latin typeface="Arial"/>
            </a:endParaRPr>
          </a:p>
          <a:p>
            <a:pPr algn="ctr">
              <a:lnSpc>
                <a:spcPct val="100000"/>
              </a:lnSpc>
            </a:pPr>
            <a:endParaRPr b="0" lang="en-US" sz="3600" spc="-1" strike="noStrike">
              <a:latin typeface="Arial"/>
            </a:endParaRPr>
          </a:p>
          <a:p>
            <a:pPr algn="ctr">
              <a:lnSpc>
                <a:spcPct val="100000"/>
              </a:lnSpc>
            </a:pPr>
            <a:r>
              <a:rPr b="1" lang="en-US" sz="3600" spc="-1" strike="noStrike">
                <a:solidFill>
                  <a:srgbClr val="000000"/>
                </a:solidFill>
                <a:latin typeface="Calibri"/>
                <a:ea typeface="DejaVu Sans"/>
              </a:rPr>
              <a:t>Before </a:t>
            </a:r>
            <a:endParaRPr b="0" lang="en-US" sz="3600" spc="-1" strike="noStrike">
              <a:latin typeface="Arial"/>
            </a:endParaRPr>
          </a:p>
          <a:p>
            <a:pPr algn="ctr">
              <a:lnSpc>
                <a:spcPct val="100000"/>
              </a:lnSpc>
            </a:pPr>
            <a:r>
              <a:rPr b="1" lang="en-US" sz="3600" spc="-1" strike="noStrike">
                <a:solidFill>
                  <a:srgbClr val="000000"/>
                </a:solidFill>
                <a:latin typeface="Calibri"/>
                <a:ea typeface="DejaVu Sans"/>
              </a:rPr>
              <a:t>COVID-19 </a:t>
            </a:r>
            <a:endParaRPr b="0" lang="en-US" sz="3600" spc="-1" strike="noStrike">
              <a:latin typeface="Arial"/>
            </a:endParaRPr>
          </a:p>
        </p:txBody>
      </p:sp>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5" name="Picture 4" descr=""/>
          <p:cNvPicPr/>
          <p:nvPr/>
        </p:nvPicPr>
        <p:blipFill>
          <a:blip r:embed="rId1"/>
          <a:stretch/>
        </p:blipFill>
        <p:spPr>
          <a:xfrm>
            <a:off x="3300840" y="248400"/>
            <a:ext cx="8497440" cy="6360120"/>
          </a:xfrm>
          <a:prstGeom prst="rect">
            <a:avLst/>
          </a:prstGeom>
          <a:ln>
            <a:noFill/>
          </a:ln>
        </p:spPr>
      </p:pic>
      <p:sp>
        <p:nvSpPr>
          <p:cNvPr id="586" name="CustomShape 1"/>
          <p:cNvSpPr/>
          <p:nvPr/>
        </p:nvSpPr>
        <p:spPr>
          <a:xfrm>
            <a:off x="270720" y="846720"/>
            <a:ext cx="3029400" cy="22842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600" spc="-1" strike="noStrike">
                <a:solidFill>
                  <a:srgbClr val="000000"/>
                </a:solidFill>
                <a:latin typeface="Calibri"/>
                <a:ea typeface="DejaVu Sans"/>
              </a:rPr>
              <a:t>Joe’s Schedule</a:t>
            </a:r>
            <a:endParaRPr b="0" lang="en-US" sz="3600" spc="-1" strike="noStrike">
              <a:latin typeface="Arial"/>
            </a:endParaRPr>
          </a:p>
          <a:p>
            <a:pPr algn="ctr">
              <a:lnSpc>
                <a:spcPct val="100000"/>
              </a:lnSpc>
            </a:pPr>
            <a:endParaRPr b="0" lang="en-US" sz="3600" spc="-1" strike="noStrike">
              <a:latin typeface="Arial"/>
            </a:endParaRPr>
          </a:p>
          <a:p>
            <a:pPr algn="ctr">
              <a:lnSpc>
                <a:spcPct val="100000"/>
              </a:lnSpc>
            </a:pPr>
            <a:r>
              <a:rPr b="1" lang="en-US" sz="3600" spc="-1" strike="noStrike">
                <a:solidFill>
                  <a:srgbClr val="000000"/>
                </a:solidFill>
                <a:latin typeface="Calibri"/>
                <a:ea typeface="DejaVu Sans"/>
              </a:rPr>
              <a:t>During </a:t>
            </a:r>
            <a:endParaRPr b="0" lang="en-US" sz="3600" spc="-1" strike="noStrike">
              <a:latin typeface="Arial"/>
            </a:endParaRPr>
          </a:p>
          <a:p>
            <a:pPr algn="ctr">
              <a:lnSpc>
                <a:spcPct val="100000"/>
              </a:lnSpc>
            </a:pPr>
            <a:r>
              <a:rPr b="1" lang="en-US" sz="3600" spc="-1" strike="noStrike">
                <a:solidFill>
                  <a:srgbClr val="000000"/>
                </a:solidFill>
                <a:latin typeface="Calibri"/>
                <a:ea typeface="DejaVu Sans"/>
              </a:rPr>
              <a:t>COVID-19 </a:t>
            </a:r>
            <a:endParaRPr b="0" lang="en-US" sz="3600" spc="-1" strike="noStrike">
              <a:latin typeface="Arial"/>
            </a:endParaRPr>
          </a:p>
        </p:txBody>
      </p:sp>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7" name="Content Placeholder 4" descr=""/>
          <p:cNvPicPr/>
          <p:nvPr/>
        </p:nvPicPr>
        <p:blipFill>
          <a:blip r:embed="rId1"/>
          <a:stretch/>
        </p:blipFill>
        <p:spPr>
          <a:xfrm>
            <a:off x="2996280" y="157680"/>
            <a:ext cx="8759880" cy="6541560"/>
          </a:xfrm>
          <a:prstGeom prst="rect">
            <a:avLst/>
          </a:prstGeom>
          <a:ln>
            <a:noFill/>
          </a:ln>
        </p:spPr>
      </p:pic>
      <p:sp>
        <p:nvSpPr>
          <p:cNvPr id="588" name="CustomShape 1"/>
          <p:cNvSpPr/>
          <p:nvPr/>
        </p:nvSpPr>
        <p:spPr>
          <a:xfrm>
            <a:off x="270720" y="846720"/>
            <a:ext cx="3029400" cy="28328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600" spc="-1" strike="noStrike">
                <a:solidFill>
                  <a:srgbClr val="000000"/>
                </a:solidFill>
                <a:latin typeface="Calibri"/>
                <a:ea typeface="DejaVu Sans"/>
              </a:rPr>
              <a:t>Joe’s Schedule</a:t>
            </a:r>
            <a:endParaRPr b="0" lang="en-US" sz="3600" spc="-1" strike="noStrike">
              <a:latin typeface="Arial"/>
            </a:endParaRPr>
          </a:p>
          <a:p>
            <a:pPr algn="ctr">
              <a:lnSpc>
                <a:spcPct val="100000"/>
              </a:lnSpc>
            </a:pPr>
            <a:endParaRPr b="0" lang="en-US" sz="3600" spc="-1" strike="noStrike">
              <a:latin typeface="Arial"/>
            </a:endParaRPr>
          </a:p>
          <a:p>
            <a:pPr algn="ctr">
              <a:lnSpc>
                <a:spcPct val="100000"/>
              </a:lnSpc>
            </a:pPr>
            <a:r>
              <a:rPr b="1" lang="en-US" sz="3600" spc="-1" strike="noStrike">
                <a:solidFill>
                  <a:srgbClr val="000000"/>
                </a:solidFill>
                <a:latin typeface="Calibri"/>
                <a:ea typeface="DejaVu Sans"/>
              </a:rPr>
              <a:t>Looking </a:t>
            </a:r>
            <a:endParaRPr b="0" lang="en-US" sz="3600" spc="-1" strike="noStrike">
              <a:latin typeface="Arial"/>
            </a:endParaRPr>
          </a:p>
          <a:p>
            <a:pPr algn="ctr">
              <a:lnSpc>
                <a:spcPct val="100000"/>
              </a:lnSpc>
            </a:pPr>
            <a:r>
              <a:rPr b="1" lang="en-US" sz="3600" spc="-1" strike="noStrike">
                <a:solidFill>
                  <a:srgbClr val="000000"/>
                </a:solidFill>
                <a:latin typeface="Calibri"/>
                <a:ea typeface="DejaVu Sans"/>
              </a:rPr>
              <a:t>Toward the Future</a:t>
            </a:r>
            <a:endParaRPr b="0" lang="en-US" sz="3600" spc="-1" strike="noStrike">
              <a:latin typeface="Arial"/>
            </a:endParaRPr>
          </a:p>
        </p:txBody>
      </p:sp>
    </p:spTree>
  </p:cSld>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89" name="CustomShape 1"/>
          <p:cNvSpPr/>
          <p:nvPr/>
        </p:nvSpPr>
        <p:spPr>
          <a:xfrm>
            <a:off x="655560" y="400680"/>
            <a:ext cx="5250600" cy="807120"/>
          </a:xfrm>
          <a:prstGeom prst="rect">
            <a:avLst/>
          </a:prstGeom>
          <a:noFill/>
          <a:ln>
            <a:noFill/>
          </a:ln>
        </p:spPr>
        <p:style>
          <a:lnRef idx="0"/>
          <a:fillRef idx="0"/>
          <a:effectRef idx="0"/>
          <a:fontRef idx="minor"/>
        </p:style>
        <p:txBody>
          <a:bodyPr lIns="90000" rIns="90000" tIns="45000" bIns="45000" anchor="ctr">
            <a:normAutofit/>
          </a:bodyPr>
          <a:p>
            <a:pPr>
              <a:lnSpc>
                <a:spcPct val="90000"/>
              </a:lnSpc>
            </a:pPr>
            <a:r>
              <a:rPr b="0" lang="en-US" sz="4400" spc="-1" strike="noStrike">
                <a:solidFill>
                  <a:srgbClr val="000000"/>
                </a:solidFill>
                <a:latin typeface="Calibri Light"/>
                <a:ea typeface="DejaVu Sans"/>
              </a:rPr>
              <a:t>Integrated Supports Star</a:t>
            </a:r>
            <a:endParaRPr b="0" lang="en-US" sz="4400" spc="-1" strike="noStrike">
              <a:latin typeface="Arial"/>
            </a:endParaRPr>
          </a:p>
        </p:txBody>
      </p:sp>
      <p:pic>
        <p:nvPicPr>
          <p:cNvPr id="590" name="Content Placeholder 3" descr=""/>
          <p:cNvPicPr/>
          <p:nvPr/>
        </p:nvPicPr>
        <p:blipFill>
          <a:blip r:embed="rId1"/>
          <a:stretch/>
        </p:blipFill>
        <p:spPr>
          <a:xfrm>
            <a:off x="6962040" y="268560"/>
            <a:ext cx="4569840" cy="5852880"/>
          </a:xfrm>
          <a:prstGeom prst="rect">
            <a:avLst/>
          </a:prstGeom>
          <a:ln>
            <a:noFill/>
          </a:ln>
        </p:spPr>
      </p:pic>
      <p:sp>
        <p:nvSpPr>
          <p:cNvPr id="591" name="CustomShape 2"/>
          <p:cNvSpPr/>
          <p:nvPr/>
        </p:nvSpPr>
        <p:spPr>
          <a:xfrm>
            <a:off x="1964160" y="1412280"/>
            <a:ext cx="4128840" cy="4446720"/>
          </a:xfrm>
          <a:prstGeom prst="rect">
            <a:avLst/>
          </a:prstGeom>
          <a:noFill/>
          <a:ln>
            <a:noFill/>
          </a:ln>
        </p:spPr>
        <p:style>
          <a:lnRef idx="0"/>
          <a:fillRef idx="0"/>
          <a:effectRef idx="0"/>
          <a:fontRef idx="minor"/>
        </p:style>
        <p:txBody>
          <a:bodyPr lIns="90000" rIns="90000" tIns="45000" bIns="45000"/>
          <a:p>
            <a:pPr>
              <a:lnSpc>
                <a:spcPct val="100000"/>
              </a:lnSpc>
            </a:pPr>
            <a:r>
              <a:rPr b="0" lang="en-US" sz="2200" spc="-1" strike="noStrike">
                <a:solidFill>
                  <a:srgbClr val="595959"/>
                </a:solidFill>
                <a:latin typeface="Calibri"/>
                <a:ea typeface="DejaVu Sans"/>
              </a:rPr>
              <a:t>Identify resources and supports that can be used in everyday lives or for specific situations.</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Employment</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Social Life</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Respite</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Community Living</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Supported Decision Making </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Safety &amp; Security</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Health Living</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Advocacy</a:t>
            </a:r>
            <a:endParaRPr b="0" lang="en-US" sz="2200" spc="-1" strike="noStrike">
              <a:latin typeface="Arial"/>
            </a:endParaRPr>
          </a:p>
          <a:p>
            <a:pPr marL="343080" indent="-342000">
              <a:lnSpc>
                <a:spcPct val="100000"/>
              </a:lnSpc>
              <a:buClr>
                <a:srgbClr val="595959"/>
              </a:buClr>
              <a:buFont typeface="Arial"/>
              <a:buChar char="•"/>
            </a:pPr>
            <a:r>
              <a:rPr b="0" lang="en-US" sz="2200" spc="-1" strike="noStrike">
                <a:solidFill>
                  <a:srgbClr val="595959"/>
                </a:solidFill>
                <a:latin typeface="Calibri"/>
                <a:ea typeface="DejaVu Sans"/>
              </a:rPr>
              <a:t>Emergency/Crisis Situations</a:t>
            </a:r>
            <a:endParaRPr b="0" lang="en-US" sz="2200" spc="-1" strike="noStrike">
              <a:latin typeface="Arial"/>
            </a:endParaRPr>
          </a:p>
          <a:p>
            <a:pPr>
              <a:lnSpc>
                <a:spcPct val="100000"/>
              </a:lnSpc>
            </a:pPr>
            <a:endParaRPr b="0" lang="en-US" sz="2200" spc="-1" strike="noStrike">
              <a:latin typeface="Arial"/>
            </a:endParaRPr>
          </a:p>
        </p:txBody>
      </p:sp>
      <p:sp>
        <p:nvSpPr>
          <p:cNvPr id="592" name="CustomShape 3"/>
          <p:cNvSpPr/>
          <p:nvPr/>
        </p:nvSpPr>
        <p:spPr>
          <a:xfrm>
            <a:off x="5528520" y="6281640"/>
            <a:ext cx="4569840" cy="30276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ea typeface="DejaVu Sans"/>
              </a:rPr>
              <a:t>https://www.lifecoursetools.com/integrated-stars/</a:t>
            </a:r>
            <a:endParaRPr b="0" lang="en-US" sz="1400" spc="-1" strike="noStrike">
              <a:latin typeface="Arial"/>
            </a:endParaRPr>
          </a:p>
        </p:txBody>
      </p:sp>
      <p:sp>
        <p:nvSpPr>
          <p:cNvPr id="593" name="CustomShape 4"/>
          <p:cNvSpPr/>
          <p:nvPr/>
        </p:nvSpPr>
        <p:spPr>
          <a:xfrm>
            <a:off x="2089080" y="6312600"/>
            <a:ext cx="2846880" cy="241920"/>
          </a:xfrm>
          <a:prstGeom prst="rect">
            <a:avLst/>
          </a:prstGeom>
          <a:noFill/>
          <a:ln>
            <a:noFill/>
          </a:ln>
        </p:spPr>
        <p:style>
          <a:lnRef idx="0"/>
          <a:fillRef idx="0"/>
          <a:effectRef idx="0"/>
          <a:fontRef idx="minor"/>
        </p:style>
        <p:txBody>
          <a:bodyPr lIns="90000" rIns="90000" tIns="45000" bIns="45000"/>
          <a:p>
            <a:pPr>
              <a:lnSpc>
                <a:spcPct val="100000"/>
              </a:lnSpc>
            </a:pPr>
            <a:r>
              <a:rPr b="0" lang="en-US" sz="1000" spc="-1" strike="noStrike">
                <a:solidFill>
                  <a:srgbClr val="000000"/>
                </a:solidFill>
                <a:latin typeface="Calibri"/>
                <a:ea typeface="DejaVu Sans"/>
              </a:rPr>
              <a:t>- UMKC IHC University of Missouri</a:t>
            </a:r>
            <a:endParaRPr b="0" lang="en-US" sz="1000" spc="-1" strike="noStrike">
              <a:latin typeface="Arial"/>
            </a:endParaRPr>
          </a:p>
        </p:txBody>
      </p:sp>
      <p:pic>
        <p:nvPicPr>
          <p:cNvPr id="594" name="Picture 8" descr=""/>
          <p:cNvPicPr/>
          <p:nvPr/>
        </p:nvPicPr>
        <p:blipFill>
          <a:blip r:embed="rId2"/>
          <a:stretch/>
        </p:blipFill>
        <p:spPr>
          <a:xfrm>
            <a:off x="221040" y="4917240"/>
            <a:ext cx="1670760" cy="1671120"/>
          </a:xfrm>
          <a:prstGeom prst="rect">
            <a:avLst/>
          </a:prstGeom>
          <a:ln>
            <a:noFill/>
          </a:ln>
        </p:spPr>
      </p:pic>
    </p:spTree>
  </p:cSld>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95" name="Picture 3" descr=""/>
          <p:cNvPicPr/>
          <p:nvPr/>
        </p:nvPicPr>
        <p:blipFill>
          <a:blip r:embed="rId1"/>
          <a:srcRect l="0" t="65234" r="49718" b="6781"/>
          <a:stretch/>
        </p:blipFill>
        <p:spPr>
          <a:xfrm>
            <a:off x="1163880" y="971640"/>
            <a:ext cx="6870960" cy="4914000"/>
          </a:xfrm>
          <a:prstGeom prst="rect">
            <a:avLst/>
          </a:prstGeom>
          <a:ln>
            <a:noFill/>
          </a:ln>
        </p:spPr>
      </p:pic>
      <p:sp>
        <p:nvSpPr>
          <p:cNvPr id="596" name="CustomShape 1"/>
          <p:cNvSpPr/>
          <p:nvPr/>
        </p:nvSpPr>
        <p:spPr>
          <a:xfrm>
            <a:off x="1751760" y="6413400"/>
            <a:ext cx="2846880" cy="241920"/>
          </a:xfrm>
          <a:prstGeom prst="rect">
            <a:avLst/>
          </a:prstGeom>
          <a:noFill/>
          <a:ln>
            <a:noFill/>
          </a:ln>
        </p:spPr>
        <p:style>
          <a:lnRef idx="0"/>
          <a:fillRef idx="0"/>
          <a:effectRef idx="0"/>
          <a:fontRef idx="minor"/>
        </p:style>
        <p:txBody>
          <a:bodyPr lIns="90000" rIns="90000" tIns="45000" bIns="45000"/>
          <a:p>
            <a:pPr>
              <a:lnSpc>
                <a:spcPct val="100000"/>
              </a:lnSpc>
            </a:pPr>
            <a:r>
              <a:rPr b="0" lang="en-US" sz="1000" spc="-1" strike="noStrike">
                <a:solidFill>
                  <a:srgbClr val="000000"/>
                </a:solidFill>
                <a:latin typeface="Calibri"/>
                <a:ea typeface="DejaVu Sans"/>
              </a:rPr>
              <a:t>- UMKC IHC University of Missouri</a:t>
            </a:r>
            <a:endParaRPr b="0" lang="en-US" sz="1000" spc="-1" strike="noStrike">
              <a:latin typeface="Arial"/>
            </a:endParaRPr>
          </a:p>
        </p:txBody>
      </p:sp>
      <p:sp>
        <p:nvSpPr>
          <p:cNvPr id="597" name="CustomShape 2"/>
          <p:cNvSpPr/>
          <p:nvPr/>
        </p:nvSpPr>
        <p:spPr>
          <a:xfrm>
            <a:off x="4151520" y="6397920"/>
            <a:ext cx="6512040" cy="27216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ea typeface="DejaVu Sans"/>
              </a:rPr>
              <a:t>https://www.lifecoursetools.com/wp-content/uploads/CtLC-IntegratedSupportStar_2020.pdf</a:t>
            </a:r>
            <a:endParaRPr b="0" lang="en-US" sz="1200" spc="-1" strike="noStrike">
              <a:latin typeface="Arial"/>
            </a:endParaRPr>
          </a:p>
        </p:txBody>
      </p:sp>
      <p:sp>
        <p:nvSpPr>
          <p:cNvPr id="598" name="CustomShape 3"/>
          <p:cNvSpPr/>
          <p:nvPr/>
        </p:nvSpPr>
        <p:spPr>
          <a:xfrm>
            <a:off x="3586320" y="2457000"/>
            <a:ext cx="6306480" cy="1186920"/>
          </a:xfrm>
          <a:prstGeom prst="rect">
            <a:avLst/>
          </a:prstGeom>
          <a:noFill/>
          <a:ln>
            <a:noFill/>
          </a:ln>
        </p:spPr>
        <p:style>
          <a:lnRef idx="0"/>
          <a:fillRef idx="0"/>
          <a:effectRef idx="0"/>
          <a:fontRef idx="minor"/>
        </p:style>
        <p:txBody>
          <a:bodyPr lIns="90000" rIns="90000" tIns="45000" bIns="45000"/>
          <a:p>
            <a:pPr algn="ctr">
              <a:lnSpc>
                <a:spcPct val="100000"/>
              </a:lnSpc>
            </a:pPr>
            <a:r>
              <a:rPr b="0" lang="en-US" sz="2400" spc="-1" strike="noStrike">
                <a:solidFill>
                  <a:srgbClr val="000000"/>
                </a:solidFill>
                <a:latin typeface="Cavolini"/>
                <a:ea typeface="DejaVu Sans"/>
              </a:rPr>
              <a:t>What community-based activities and supports do people want to access more of once it’s safe?</a:t>
            </a:r>
            <a:endParaRPr b="0" lang="en-US" sz="2400" spc="-1" strike="noStrike">
              <a:latin typeface="Arial"/>
            </a:endParaRPr>
          </a:p>
        </p:txBody>
      </p:sp>
      <p:pic>
        <p:nvPicPr>
          <p:cNvPr id="599" name="Picture 7" descr=""/>
          <p:cNvPicPr/>
          <p:nvPr/>
        </p:nvPicPr>
        <p:blipFill>
          <a:blip r:embed="rId2"/>
          <a:stretch/>
        </p:blipFill>
        <p:spPr>
          <a:xfrm>
            <a:off x="9684000" y="4168800"/>
            <a:ext cx="1670760" cy="1671120"/>
          </a:xfrm>
          <a:prstGeom prst="rect">
            <a:avLst/>
          </a:prstGeom>
          <a:ln>
            <a:noFill/>
          </a:ln>
        </p:spPr>
      </p:pic>
    </p:spTree>
  </p:cSld>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00" name="Picture 3" descr=""/>
          <p:cNvPicPr/>
          <p:nvPr/>
        </p:nvPicPr>
        <p:blipFill>
          <a:blip r:embed="rId1"/>
          <a:srcRect l="1632" t="11667" r="64135" b="42006"/>
          <a:stretch/>
        </p:blipFill>
        <p:spPr>
          <a:xfrm>
            <a:off x="1523160" y="894960"/>
            <a:ext cx="2878560" cy="5003640"/>
          </a:xfrm>
          <a:prstGeom prst="rect">
            <a:avLst/>
          </a:prstGeom>
          <a:ln>
            <a:noFill/>
          </a:ln>
        </p:spPr>
      </p:pic>
      <p:sp>
        <p:nvSpPr>
          <p:cNvPr id="601" name="CustomShape 1"/>
          <p:cNvSpPr/>
          <p:nvPr/>
        </p:nvSpPr>
        <p:spPr>
          <a:xfrm>
            <a:off x="4128480" y="6363000"/>
            <a:ext cx="6993000" cy="27216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Calibri"/>
                <a:ea typeface="DejaVu Sans"/>
              </a:rPr>
              <a:t>https://www.lifecoursetools.com/wp-content/uploads/CtLC-IntegratedSupportStar_2020.pdf</a:t>
            </a:r>
            <a:endParaRPr b="0" lang="en-US" sz="1200" spc="-1" strike="noStrike">
              <a:latin typeface="Arial"/>
            </a:endParaRPr>
          </a:p>
        </p:txBody>
      </p:sp>
      <p:sp>
        <p:nvSpPr>
          <p:cNvPr id="602" name="CustomShape 2"/>
          <p:cNvSpPr/>
          <p:nvPr/>
        </p:nvSpPr>
        <p:spPr>
          <a:xfrm>
            <a:off x="1843200" y="6363000"/>
            <a:ext cx="2846880" cy="241920"/>
          </a:xfrm>
          <a:prstGeom prst="rect">
            <a:avLst/>
          </a:prstGeom>
          <a:noFill/>
          <a:ln>
            <a:noFill/>
          </a:ln>
        </p:spPr>
        <p:style>
          <a:lnRef idx="0"/>
          <a:fillRef idx="0"/>
          <a:effectRef idx="0"/>
          <a:fontRef idx="minor"/>
        </p:style>
        <p:txBody>
          <a:bodyPr lIns="90000" rIns="90000" tIns="45000" bIns="45000"/>
          <a:p>
            <a:pPr>
              <a:lnSpc>
                <a:spcPct val="100000"/>
              </a:lnSpc>
            </a:pPr>
            <a:r>
              <a:rPr b="0" lang="en-US" sz="1000" spc="-1" strike="noStrike">
                <a:solidFill>
                  <a:srgbClr val="000000"/>
                </a:solidFill>
                <a:latin typeface="Calibri"/>
                <a:ea typeface="DejaVu Sans"/>
              </a:rPr>
              <a:t>- UMKC IHC University of Missouri</a:t>
            </a:r>
            <a:endParaRPr b="0" lang="en-US" sz="1000" spc="-1" strike="noStrike">
              <a:latin typeface="Arial"/>
            </a:endParaRPr>
          </a:p>
        </p:txBody>
      </p:sp>
      <p:sp>
        <p:nvSpPr>
          <p:cNvPr id="603" name="CustomShape 3"/>
          <p:cNvSpPr/>
          <p:nvPr/>
        </p:nvSpPr>
        <p:spPr>
          <a:xfrm>
            <a:off x="2826000" y="2999520"/>
            <a:ext cx="6535080" cy="1552680"/>
          </a:xfrm>
          <a:prstGeom prst="rect">
            <a:avLst/>
          </a:prstGeom>
          <a:noFill/>
          <a:ln>
            <a:noFill/>
          </a:ln>
        </p:spPr>
        <p:style>
          <a:lnRef idx="0"/>
          <a:fillRef idx="0"/>
          <a:effectRef idx="0"/>
          <a:fontRef idx="minor"/>
        </p:style>
        <p:txBody>
          <a:bodyPr lIns="90000" rIns="90000" tIns="45000" bIns="45000"/>
          <a:p>
            <a:pPr algn="ctr">
              <a:lnSpc>
                <a:spcPct val="100000"/>
              </a:lnSpc>
            </a:pPr>
            <a:r>
              <a:rPr b="0" lang="en-US" sz="2400" spc="-1" strike="noStrike">
                <a:solidFill>
                  <a:srgbClr val="000000"/>
                </a:solidFill>
                <a:latin typeface="Cavolini"/>
                <a:ea typeface="DejaVu Sans"/>
              </a:rPr>
              <a:t>How do people want to continue to use technology?  What innovative ideas for using technology differently do you have?</a:t>
            </a:r>
            <a:endParaRPr b="0" lang="en-US" sz="2400" spc="-1" strike="noStrike">
              <a:latin typeface="Arial"/>
            </a:endParaRPr>
          </a:p>
        </p:txBody>
      </p:sp>
      <p:pic>
        <p:nvPicPr>
          <p:cNvPr id="604" name="Picture 7" descr=""/>
          <p:cNvPicPr/>
          <p:nvPr/>
        </p:nvPicPr>
        <p:blipFill>
          <a:blip r:embed="rId2"/>
          <a:stretch/>
        </p:blipFill>
        <p:spPr>
          <a:xfrm>
            <a:off x="9972000" y="4538160"/>
            <a:ext cx="1670760" cy="1671120"/>
          </a:xfrm>
          <a:prstGeom prst="rect">
            <a:avLst/>
          </a:prstGeom>
          <a:ln>
            <a:noFill/>
          </a:ln>
        </p:spPr>
      </p:pic>
    </p:spTree>
  </p:cSld>
  <p:timing>
    <p:tnLst>
      <p:par>
        <p:cTn id="53" dur="indefinite" restart="never" nodeType="tmRoot">
          <p:childTnLst>
            <p:seq>
              <p:cTn id="54" dur="indefinite"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58582"/>
        </a:solidFill>
      </p:bgPr>
    </p:bg>
    <p:spTree>
      <p:nvGrpSpPr>
        <p:cNvPr id="1" name=""/>
        <p:cNvGrpSpPr/>
        <p:nvPr/>
      </p:nvGrpSpPr>
      <p:grpSpPr>
        <a:xfrm>
          <a:off x="0" y="0"/>
          <a:ext cx="0" cy="0"/>
          <a:chOff x="0" y="0"/>
          <a:chExt cx="0" cy="0"/>
        </a:xfrm>
      </p:grpSpPr>
      <p:sp>
        <p:nvSpPr>
          <p:cNvPr id="605" name="CustomShape 1"/>
          <p:cNvSpPr/>
          <p:nvPr/>
        </p:nvSpPr>
        <p:spPr>
          <a:xfrm>
            <a:off x="2693520" y="564480"/>
            <a:ext cx="9192600" cy="2284200"/>
          </a:xfrm>
          <a:prstGeom prst="rect">
            <a:avLst/>
          </a:prstGeom>
          <a:noFill/>
          <a:ln>
            <a:noFill/>
          </a:ln>
          <a:effectLst>
            <a:outerShdw algn="tl" blurRad="50800" dir="2700000" dist="38100" rotWithShape="0">
              <a:srgbClr val="000000">
                <a:alpha val="40000"/>
              </a:srgbClr>
            </a:outerShdw>
          </a:effectLst>
        </p:spPr>
        <p:style>
          <a:lnRef idx="0"/>
          <a:fillRef idx="0"/>
          <a:effectRef idx="0"/>
          <a:fontRef idx="minor"/>
        </p:style>
        <p:txBody>
          <a:bodyPr lIns="90000" rIns="90000" tIns="45000" bIns="45000"/>
          <a:p>
            <a:pPr>
              <a:lnSpc>
                <a:spcPct val="100000"/>
              </a:lnSpc>
            </a:pPr>
            <a:r>
              <a:rPr b="1" lang="en-US" sz="7200" spc="-1" strike="noStrike">
                <a:solidFill>
                  <a:srgbClr val="f8db08"/>
                </a:solidFill>
                <a:latin typeface="Myriad Pro Cond"/>
                <a:ea typeface="DejaVu Sans"/>
              </a:rPr>
              <a:t>COVID-19 Reimagining Questions and Input</a:t>
            </a:r>
            <a:endParaRPr b="0" lang="en-US" sz="7200" spc="-1" strike="noStrike">
              <a:latin typeface="Arial"/>
            </a:endParaRPr>
          </a:p>
        </p:txBody>
      </p:sp>
      <p:sp>
        <p:nvSpPr>
          <p:cNvPr id="606" name="CustomShape 2"/>
          <p:cNvSpPr/>
          <p:nvPr/>
        </p:nvSpPr>
        <p:spPr>
          <a:xfrm>
            <a:off x="4960080" y="3168360"/>
            <a:ext cx="2755800" cy="3137760"/>
          </a:xfrm>
          <a:prstGeom prst="rect">
            <a:avLst/>
          </a:prstGeom>
          <a:noFill/>
          <a:ln>
            <a:noFill/>
          </a:ln>
        </p:spPr>
        <p:style>
          <a:lnRef idx="0"/>
          <a:fillRef idx="0"/>
          <a:effectRef idx="0"/>
          <a:fontRef idx="minor"/>
        </p:style>
        <p:txBody>
          <a:bodyPr lIns="90000" rIns="90000" tIns="45000" bIns="45000"/>
          <a:p>
            <a:pPr>
              <a:lnSpc>
                <a:spcPct val="100000"/>
              </a:lnSpc>
            </a:pPr>
            <a:r>
              <a:rPr b="1" i="1" lang="en-US" sz="20000" spc="-1" strike="noStrike">
                <a:solidFill>
                  <a:srgbClr val="043e3e"/>
                </a:solidFill>
                <a:latin typeface="Myriad Pro Cond"/>
                <a:ea typeface="DejaVu Sans"/>
              </a:rPr>
              <a:t>???</a:t>
            </a:r>
            <a:endParaRPr b="0" lang="en-US" sz="20000" spc="-1" strike="noStrike">
              <a:latin typeface="Arial"/>
            </a:endParaRPr>
          </a:p>
        </p:txBody>
      </p:sp>
      <p:pic>
        <p:nvPicPr>
          <p:cNvPr id="607" name="Picture 30" descr=""/>
          <p:cNvPicPr/>
          <p:nvPr/>
        </p:nvPicPr>
        <p:blipFill>
          <a:blip r:embed="rId1"/>
          <a:stretch/>
        </p:blipFill>
        <p:spPr>
          <a:xfrm>
            <a:off x="532800" y="484200"/>
            <a:ext cx="2159640" cy="6372720"/>
          </a:xfrm>
          <a:prstGeom prst="rect">
            <a:avLst/>
          </a:prstGeom>
          <a:ln>
            <a:noFill/>
          </a:ln>
        </p:spPr>
      </p:pic>
    </p:spTree>
  </p:cSld>
  <p:timing>
    <p:tnLst>
      <p:par>
        <p:cTn id="55" dur="indefinite" restart="never" nodeType="tmRoot">
          <p:childTnLst>
            <p:seq>
              <p:cTn id="56" dur="indefinite"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8" name="Google Shape;797;p143" descr=""/>
          <p:cNvPicPr/>
          <p:nvPr/>
        </p:nvPicPr>
        <p:blipFill>
          <a:blip r:embed="rId1"/>
          <a:srcRect l="0" t="0" r="0" b="9085"/>
          <a:stretch/>
        </p:blipFill>
        <p:spPr>
          <a:xfrm>
            <a:off x="153720" y="167760"/>
            <a:ext cx="11871360" cy="6517440"/>
          </a:xfrm>
          <a:prstGeom prst="rect">
            <a:avLst/>
          </a:prstGeom>
          <a:ln>
            <a:noFill/>
          </a:ln>
        </p:spPr>
      </p:pic>
    </p:spTree>
  </p:cSld>
  <p:timing>
    <p:tnLst>
      <p:par>
        <p:cTn id="57" dur="indefinite" restart="never" nodeType="tmRoot">
          <p:childTnLst>
            <p:seq>
              <p:cTn id="5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477" name="Picture 88" descr=""/>
          <p:cNvPicPr/>
          <p:nvPr/>
        </p:nvPicPr>
        <p:blipFill>
          <a:blip r:embed="rId2"/>
          <a:stretch/>
        </p:blipFill>
        <p:spPr>
          <a:xfrm>
            <a:off x="1448640" y="2494080"/>
            <a:ext cx="4429080" cy="2925360"/>
          </a:xfrm>
          <a:prstGeom prst="rect">
            <a:avLst/>
          </a:prstGeom>
          <a:ln>
            <a:noFill/>
          </a:ln>
        </p:spPr>
      </p:pic>
      <p:grpSp>
        <p:nvGrpSpPr>
          <p:cNvPr id="478" name="Group 1"/>
          <p:cNvGrpSpPr/>
          <p:nvPr/>
        </p:nvGrpSpPr>
        <p:grpSpPr>
          <a:xfrm>
            <a:off x="0" y="944640"/>
            <a:ext cx="12186720" cy="1223280"/>
            <a:chOff x="0" y="944640"/>
            <a:chExt cx="12186720" cy="1223280"/>
          </a:xfrm>
        </p:grpSpPr>
        <p:sp>
          <p:nvSpPr>
            <p:cNvPr id="479" name="CustomShape 2"/>
            <p:cNvSpPr/>
            <p:nvPr/>
          </p:nvSpPr>
          <p:spPr>
            <a:xfrm>
              <a:off x="0" y="944640"/>
              <a:ext cx="12186720" cy="1223280"/>
            </a:xfrm>
            <a:prstGeom prst="rect">
              <a:avLst/>
            </a:prstGeom>
            <a:solidFill>
              <a:srgbClr val="079f9d"/>
            </a:solidFill>
            <a:ln>
              <a:noFill/>
            </a:ln>
          </p:spPr>
          <p:style>
            <a:lnRef idx="2">
              <a:schemeClr val="accent1">
                <a:shade val="50000"/>
              </a:schemeClr>
            </a:lnRef>
            <a:fillRef idx="1">
              <a:schemeClr val="accent1"/>
            </a:fillRef>
            <a:effectRef idx="0">
              <a:schemeClr val="accent1"/>
            </a:effectRef>
            <a:fontRef idx="minor"/>
          </p:style>
        </p:sp>
        <p:pic>
          <p:nvPicPr>
            <p:cNvPr id="480" name="Picture 6" descr=""/>
            <p:cNvPicPr/>
            <p:nvPr/>
          </p:nvPicPr>
          <p:blipFill>
            <a:blip r:embed="rId3"/>
            <a:stretch/>
          </p:blipFill>
          <p:spPr>
            <a:xfrm>
              <a:off x="647640" y="1063800"/>
              <a:ext cx="6391080" cy="974880"/>
            </a:xfrm>
            <a:prstGeom prst="rect">
              <a:avLst/>
            </a:prstGeom>
            <a:ln>
              <a:noFill/>
            </a:ln>
          </p:spPr>
        </p:pic>
      </p:grpSp>
      <p:grpSp>
        <p:nvGrpSpPr>
          <p:cNvPr id="481" name="Group 3"/>
          <p:cNvGrpSpPr/>
          <p:nvPr/>
        </p:nvGrpSpPr>
        <p:grpSpPr>
          <a:xfrm>
            <a:off x="2072520" y="4680000"/>
            <a:ext cx="2337120" cy="576000"/>
            <a:chOff x="2072520" y="4680000"/>
            <a:chExt cx="2337120" cy="576000"/>
          </a:xfrm>
        </p:grpSpPr>
        <p:grpSp>
          <p:nvGrpSpPr>
            <p:cNvPr id="482" name="Group 4"/>
            <p:cNvGrpSpPr/>
            <p:nvPr/>
          </p:nvGrpSpPr>
          <p:grpSpPr>
            <a:xfrm>
              <a:off x="2072520" y="4836600"/>
              <a:ext cx="344520" cy="344160"/>
              <a:chOff x="2072520" y="4836600"/>
              <a:chExt cx="344520" cy="344160"/>
            </a:xfrm>
          </p:grpSpPr>
          <p:sp>
            <p:nvSpPr>
              <p:cNvPr id="483" name="CustomShape 5"/>
              <p:cNvSpPr/>
              <p:nvPr/>
            </p:nvSpPr>
            <p:spPr>
              <a:xfrm>
                <a:off x="2072520" y="4836600"/>
                <a:ext cx="344520" cy="344160"/>
              </a:xfrm>
              <a:prstGeom prst="ellipse">
                <a:avLst/>
              </a:prstGeom>
              <a:solidFill>
                <a:srgbClr val="079f9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ea typeface="DejaVu Sans"/>
                  </a:rPr>
                  <a:t>        </a:t>
                </a:r>
                <a:endParaRPr b="0" lang="en-US" sz="1800" spc="-1" strike="noStrike">
                  <a:latin typeface="Arial"/>
                </a:endParaRPr>
              </a:p>
            </p:txBody>
          </p:sp>
          <p:grpSp>
            <p:nvGrpSpPr>
              <p:cNvPr id="484" name="Group 6"/>
              <p:cNvGrpSpPr/>
              <p:nvPr/>
            </p:nvGrpSpPr>
            <p:grpSpPr>
              <a:xfrm>
                <a:off x="2144520" y="4939920"/>
                <a:ext cx="205920" cy="159480"/>
                <a:chOff x="2144520" y="4939920"/>
                <a:chExt cx="205920" cy="159480"/>
              </a:xfrm>
            </p:grpSpPr>
            <p:sp>
              <p:nvSpPr>
                <p:cNvPr id="485" name="Line 7"/>
                <p:cNvSpPr/>
                <p:nvPr/>
              </p:nvSpPr>
              <p:spPr>
                <a:xfrm>
                  <a:off x="2144520" y="5009040"/>
                  <a:ext cx="63000" cy="6228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sp>
              <p:nvSpPr>
                <p:cNvPr id="486" name="Line 8"/>
                <p:cNvSpPr/>
                <p:nvPr/>
              </p:nvSpPr>
              <p:spPr>
                <a:xfrm flipV="1">
                  <a:off x="2182680" y="4939920"/>
                  <a:ext cx="167760" cy="15948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grpSp>
        </p:grpSp>
        <p:sp>
          <p:nvSpPr>
            <p:cNvPr id="487" name="CustomShape 9"/>
            <p:cNvSpPr/>
            <p:nvPr/>
          </p:nvSpPr>
          <p:spPr>
            <a:xfrm>
              <a:off x="2442600" y="4680000"/>
              <a:ext cx="1967040" cy="576000"/>
            </a:xfrm>
            <a:prstGeom prst="rect">
              <a:avLst/>
            </a:prstGeom>
            <a:noFill/>
            <a:ln>
              <a:noFill/>
            </a:ln>
          </p:spPr>
          <p:style>
            <a:lnRef idx="0"/>
            <a:fillRef idx="0"/>
            <a:effectRef idx="0"/>
            <a:fontRef idx="minor"/>
          </p:style>
          <p:txBody>
            <a:bodyPr lIns="90000" rIns="90000" tIns="45000" bIns="45000"/>
            <a:p>
              <a:pPr>
                <a:lnSpc>
                  <a:spcPct val="100000"/>
                </a:lnSpc>
              </a:pPr>
              <a:r>
                <a:rPr b="0" i="1" lang="en-US" sz="3200" spc="-134" strike="noStrike">
                  <a:solidFill>
                    <a:srgbClr val="ffffff"/>
                  </a:solidFill>
                  <a:latin typeface="Myriad Pro"/>
                  <a:ea typeface="DejaVu Sans"/>
                </a:rPr>
                <a:t>Advocate</a:t>
              </a:r>
              <a:endParaRPr b="0" lang="en-US" sz="3200" spc="-1" strike="noStrike">
                <a:latin typeface="Arial"/>
              </a:endParaRPr>
            </a:p>
          </p:txBody>
        </p:sp>
      </p:grpSp>
      <p:grpSp>
        <p:nvGrpSpPr>
          <p:cNvPr id="488" name="Group 10"/>
          <p:cNvGrpSpPr/>
          <p:nvPr/>
        </p:nvGrpSpPr>
        <p:grpSpPr>
          <a:xfrm>
            <a:off x="2072520" y="5184720"/>
            <a:ext cx="2662560" cy="576000"/>
            <a:chOff x="2072520" y="5184720"/>
            <a:chExt cx="2662560" cy="576000"/>
          </a:xfrm>
        </p:grpSpPr>
        <p:sp>
          <p:nvSpPr>
            <p:cNvPr id="489" name="CustomShape 11"/>
            <p:cNvSpPr/>
            <p:nvPr/>
          </p:nvSpPr>
          <p:spPr>
            <a:xfrm>
              <a:off x="2442600" y="5184720"/>
              <a:ext cx="2292480" cy="576000"/>
            </a:xfrm>
            <a:prstGeom prst="rect">
              <a:avLst/>
            </a:prstGeom>
            <a:noFill/>
            <a:ln>
              <a:noFill/>
            </a:ln>
          </p:spPr>
          <p:style>
            <a:lnRef idx="0"/>
            <a:fillRef idx="0"/>
            <a:effectRef idx="0"/>
            <a:fontRef idx="minor"/>
          </p:style>
          <p:txBody>
            <a:bodyPr lIns="90000" rIns="90000" tIns="45000" bIns="45000"/>
            <a:p>
              <a:pPr>
                <a:lnSpc>
                  <a:spcPct val="100000"/>
                </a:lnSpc>
              </a:pPr>
              <a:r>
                <a:rPr b="0" i="1" lang="en-US" sz="3200" spc="-134" strike="noStrike">
                  <a:solidFill>
                    <a:srgbClr val="ffffff"/>
                  </a:solidFill>
                  <a:latin typeface="Myriad Pro"/>
                  <a:ea typeface="DejaVu Sans"/>
                </a:rPr>
                <a:t>Collaborate</a:t>
              </a:r>
              <a:endParaRPr b="0" lang="en-US" sz="3200" spc="-1" strike="noStrike">
                <a:latin typeface="Arial"/>
              </a:endParaRPr>
            </a:p>
          </p:txBody>
        </p:sp>
        <p:grpSp>
          <p:nvGrpSpPr>
            <p:cNvPr id="490" name="Group 12"/>
            <p:cNvGrpSpPr/>
            <p:nvPr/>
          </p:nvGrpSpPr>
          <p:grpSpPr>
            <a:xfrm>
              <a:off x="2072520" y="5312880"/>
              <a:ext cx="344520" cy="344160"/>
              <a:chOff x="2072520" y="5312880"/>
              <a:chExt cx="344520" cy="344160"/>
            </a:xfrm>
          </p:grpSpPr>
          <p:sp>
            <p:nvSpPr>
              <p:cNvPr id="491" name="CustomShape 13"/>
              <p:cNvSpPr/>
              <p:nvPr/>
            </p:nvSpPr>
            <p:spPr>
              <a:xfrm>
                <a:off x="2072520" y="5312880"/>
                <a:ext cx="344520" cy="344160"/>
              </a:xfrm>
              <a:prstGeom prst="ellipse">
                <a:avLst/>
              </a:prstGeom>
              <a:solidFill>
                <a:srgbClr val="079f9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ea typeface="DejaVu Sans"/>
                  </a:rPr>
                  <a:t>        </a:t>
                </a:r>
                <a:endParaRPr b="0" lang="en-US" sz="1800" spc="-1" strike="noStrike">
                  <a:latin typeface="Arial"/>
                </a:endParaRPr>
              </a:p>
            </p:txBody>
          </p:sp>
          <p:grpSp>
            <p:nvGrpSpPr>
              <p:cNvPr id="492" name="Group 14"/>
              <p:cNvGrpSpPr/>
              <p:nvPr/>
            </p:nvGrpSpPr>
            <p:grpSpPr>
              <a:xfrm>
                <a:off x="2144520" y="5421240"/>
                <a:ext cx="205920" cy="159120"/>
                <a:chOff x="2144520" y="5421240"/>
                <a:chExt cx="205920" cy="159120"/>
              </a:xfrm>
            </p:grpSpPr>
            <p:sp>
              <p:nvSpPr>
                <p:cNvPr id="493" name="Line 15"/>
                <p:cNvSpPr/>
                <p:nvPr/>
              </p:nvSpPr>
              <p:spPr>
                <a:xfrm>
                  <a:off x="2144520" y="5485680"/>
                  <a:ext cx="63000" cy="6264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sp>
              <p:nvSpPr>
                <p:cNvPr id="494" name="Line 16"/>
                <p:cNvSpPr/>
                <p:nvPr/>
              </p:nvSpPr>
              <p:spPr>
                <a:xfrm flipV="1">
                  <a:off x="2182680" y="5421240"/>
                  <a:ext cx="167760" cy="15912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grpSp>
        </p:grpSp>
      </p:grpSp>
      <p:grpSp>
        <p:nvGrpSpPr>
          <p:cNvPr id="495" name="Group 17"/>
          <p:cNvGrpSpPr/>
          <p:nvPr/>
        </p:nvGrpSpPr>
        <p:grpSpPr>
          <a:xfrm>
            <a:off x="2072520" y="5678640"/>
            <a:ext cx="2462760" cy="576000"/>
            <a:chOff x="2072520" y="5678640"/>
            <a:chExt cx="2462760" cy="576000"/>
          </a:xfrm>
        </p:grpSpPr>
        <p:sp>
          <p:nvSpPr>
            <p:cNvPr id="496" name="CustomShape 18"/>
            <p:cNvSpPr/>
            <p:nvPr/>
          </p:nvSpPr>
          <p:spPr>
            <a:xfrm>
              <a:off x="2442600" y="5678640"/>
              <a:ext cx="2092680" cy="576000"/>
            </a:xfrm>
            <a:prstGeom prst="rect">
              <a:avLst/>
            </a:prstGeom>
            <a:noFill/>
            <a:ln>
              <a:noFill/>
            </a:ln>
          </p:spPr>
          <p:style>
            <a:lnRef idx="0"/>
            <a:fillRef idx="0"/>
            <a:effectRef idx="0"/>
            <a:fontRef idx="minor"/>
          </p:style>
          <p:txBody>
            <a:bodyPr lIns="90000" rIns="90000" tIns="45000" bIns="45000"/>
            <a:p>
              <a:pPr>
                <a:lnSpc>
                  <a:spcPct val="100000"/>
                </a:lnSpc>
              </a:pPr>
              <a:r>
                <a:rPr b="0" i="1" lang="en-US" sz="3200" spc="-134" strike="noStrike">
                  <a:solidFill>
                    <a:srgbClr val="ffffff"/>
                  </a:solidFill>
                  <a:latin typeface="Myriad Pro"/>
                  <a:ea typeface="DejaVu Sans"/>
                </a:rPr>
                <a:t>Educate</a:t>
              </a:r>
              <a:endParaRPr b="0" lang="en-US" sz="3200" spc="-1" strike="noStrike">
                <a:latin typeface="Arial"/>
              </a:endParaRPr>
            </a:p>
          </p:txBody>
        </p:sp>
        <p:grpSp>
          <p:nvGrpSpPr>
            <p:cNvPr id="497" name="Group 19"/>
            <p:cNvGrpSpPr/>
            <p:nvPr/>
          </p:nvGrpSpPr>
          <p:grpSpPr>
            <a:xfrm>
              <a:off x="2072520" y="5793480"/>
              <a:ext cx="344520" cy="344160"/>
              <a:chOff x="2072520" y="5793480"/>
              <a:chExt cx="344520" cy="344160"/>
            </a:xfrm>
          </p:grpSpPr>
          <p:sp>
            <p:nvSpPr>
              <p:cNvPr id="498" name="CustomShape 20"/>
              <p:cNvSpPr/>
              <p:nvPr/>
            </p:nvSpPr>
            <p:spPr>
              <a:xfrm>
                <a:off x="2072520" y="5793480"/>
                <a:ext cx="344520" cy="344160"/>
              </a:xfrm>
              <a:prstGeom prst="ellipse">
                <a:avLst/>
              </a:prstGeom>
              <a:solidFill>
                <a:srgbClr val="079f9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ea typeface="DejaVu Sans"/>
                  </a:rPr>
                  <a:t>        </a:t>
                </a:r>
                <a:endParaRPr b="0" lang="en-US" sz="1800" spc="-1" strike="noStrike">
                  <a:latin typeface="Arial"/>
                </a:endParaRPr>
              </a:p>
            </p:txBody>
          </p:sp>
          <p:grpSp>
            <p:nvGrpSpPr>
              <p:cNvPr id="499" name="Group 21"/>
              <p:cNvGrpSpPr/>
              <p:nvPr/>
            </p:nvGrpSpPr>
            <p:grpSpPr>
              <a:xfrm>
                <a:off x="2143800" y="5900040"/>
                <a:ext cx="204840" cy="159480"/>
                <a:chOff x="2143800" y="5900040"/>
                <a:chExt cx="204840" cy="159480"/>
              </a:xfrm>
            </p:grpSpPr>
            <p:sp>
              <p:nvSpPr>
                <p:cNvPr id="500" name="Line 22"/>
                <p:cNvSpPr/>
                <p:nvPr/>
              </p:nvSpPr>
              <p:spPr>
                <a:xfrm>
                  <a:off x="2143800" y="5965920"/>
                  <a:ext cx="63000" cy="6264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sp>
              <p:nvSpPr>
                <p:cNvPr id="501" name="Line 23"/>
                <p:cNvSpPr/>
                <p:nvPr/>
              </p:nvSpPr>
              <p:spPr>
                <a:xfrm flipV="1">
                  <a:off x="2180520" y="5900040"/>
                  <a:ext cx="168120" cy="15948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grpSp>
        </p:grpSp>
      </p:grpSp>
      <p:pic>
        <p:nvPicPr>
          <p:cNvPr id="502" name="Picture 1" descr="">
            <a:hlinkClick r:id="" action="ppaction://media"/>
          </p:cNvPr>
          <p:cNvPicPr/>
          <p:nvPr>
            <a:videoFile r:link="rId4"/>
            <p:extLst>
              <p:ext uri="{DAA4B4D4-6D71-4841-9C94-3DE7FCFB9230}">
                <p14:media r:embed="rId5"/>
              </p:ext>
            </p:extLst>
          </p:nvPr>
        </p:nvPicPr>
        <p:blipFill>
          <a:blip r:embed="rId6"/>
        </p:blipFill>
        <p:spPr>
          <a:xfrm>
            <a:off x="11426760" y="6095880"/>
            <a:ext cx="607320" cy="607320"/>
          </a:xfrm>
          <a:prstGeom prst="rect">
            <a:avLst/>
          </a:prstGeom>
          <a:ln>
            <a:noFill/>
          </a:ln>
        </p:spPr>
      </p:pic>
      <p:sp>
        <p:nvSpPr>
          <p:cNvPr id="503" name="CustomShape 24"/>
          <p:cNvSpPr/>
          <p:nvPr/>
        </p:nvSpPr>
        <p:spPr>
          <a:xfrm>
            <a:off x="7111800" y="3306240"/>
            <a:ext cx="4214880" cy="3654000"/>
          </a:xfrm>
          <a:prstGeom prst="rect">
            <a:avLst/>
          </a:prstGeom>
          <a:noFill/>
          <a:ln>
            <a:noFill/>
          </a:ln>
        </p:spPr>
        <p:style>
          <a:lnRef idx="0"/>
          <a:fillRef idx="0"/>
          <a:effectRef idx="0"/>
          <a:fontRef idx="minor"/>
        </p:style>
        <p:txBody>
          <a:bodyPr lIns="90000" rIns="90000" tIns="45000" bIns="45000"/>
          <a:p>
            <a:pPr>
              <a:lnSpc>
                <a:spcPct val="150000"/>
              </a:lnSpc>
            </a:pPr>
            <a:r>
              <a:rPr b="1" i="1" lang="en-US" sz="3600" spc="-1" strike="noStrike">
                <a:solidFill>
                  <a:srgbClr val="043e3e"/>
                </a:solidFill>
                <a:latin typeface="Myriad Pro"/>
                <a:ea typeface="DejaVu Sans"/>
              </a:rPr>
              <a:t>Mercedes Witowsky</a:t>
            </a:r>
            <a:endParaRPr b="0" lang="en-US" sz="3600" spc="-1" strike="noStrike">
              <a:latin typeface="Arial"/>
            </a:endParaRPr>
          </a:p>
          <a:p>
            <a:pPr>
              <a:lnSpc>
                <a:spcPct val="150000"/>
              </a:lnSpc>
            </a:pPr>
            <a:r>
              <a:rPr b="1" i="1" lang="en-US" sz="3600" spc="-1" strike="noStrike">
                <a:solidFill>
                  <a:srgbClr val="043e3e"/>
                </a:solidFill>
                <a:latin typeface="Myriad Pro"/>
                <a:ea typeface="DejaVu Sans"/>
              </a:rPr>
              <a:t>Executive Director</a:t>
            </a:r>
            <a:endParaRPr b="0" lang="en-US" sz="3600" spc="-1" strike="noStrike">
              <a:latin typeface="Arial"/>
            </a:endParaRPr>
          </a:p>
          <a:p>
            <a:pPr>
              <a:lnSpc>
                <a:spcPct val="150000"/>
              </a:lnSpc>
            </a:pPr>
            <a:r>
              <a:rPr b="1" i="1" lang="en-US" sz="3600" spc="-1" strike="noStrike" u="sng">
                <a:solidFill>
                  <a:srgbClr val="0563c1"/>
                </a:solidFill>
                <a:uFillTx/>
                <a:latin typeface="Myriad Pro"/>
                <a:ea typeface="DejaVu Sans"/>
                <a:hlinkClick r:id="rId7"/>
              </a:rPr>
              <a:t>njcdd@njcdd.org</a:t>
            </a:r>
            <a:r>
              <a:rPr b="1" i="1" lang="en-US" sz="3600" spc="-1" strike="noStrike">
                <a:solidFill>
                  <a:srgbClr val="043e3e"/>
                </a:solidFill>
                <a:latin typeface="Myriad Pro"/>
                <a:ea typeface="DejaVu Sans"/>
              </a:rPr>
              <a:t>	</a:t>
            </a:r>
            <a:endParaRPr b="0" lang="en-US" sz="3600" spc="-1" strike="noStrike">
              <a:latin typeface="Arial"/>
            </a:endParaRPr>
          </a:p>
          <a:p>
            <a:pPr>
              <a:lnSpc>
                <a:spcPct val="100000"/>
              </a:lnSpc>
            </a:pPr>
            <a:endParaRPr b="0" lang="en-US" sz="3600" spc="-1" strike="noStrike">
              <a:latin typeface="Arial"/>
            </a:endParaRPr>
          </a:p>
          <a:p>
            <a:pPr>
              <a:lnSpc>
                <a:spcPct val="100000"/>
              </a:lnSpc>
            </a:pPr>
            <a:endParaRPr b="0" lang="en-US" sz="3600" spc="-1" strike="noStrike">
              <a:latin typeface="Arial"/>
            </a:endParaRPr>
          </a:p>
        </p:txBody>
      </p:sp>
      <p:pic>
        <p:nvPicPr>
          <p:cNvPr id="504" name="Picture 2" descr=""/>
          <p:cNvPicPr/>
          <p:nvPr/>
        </p:nvPicPr>
        <p:blipFill>
          <a:blip r:embed="rId8"/>
          <a:stretch/>
        </p:blipFill>
        <p:spPr>
          <a:xfrm>
            <a:off x="8380080" y="476280"/>
            <a:ext cx="2752920" cy="239832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9" name="CustomShape 1"/>
          <p:cNvSpPr/>
          <p:nvPr/>
        </p:nvSpPr>
        <p:spPr>
          <a:xfrm>
            <a:off x="415080" y="592920"/>
            <a:ext cx="11353320" cy="759240"/>
          </a:xfrm>
          <a:prstGeom prst="rect">
            <a:avLst/>
          </a:prstGeom>
          <a:noFill/>
          <a:ln>
            <a:noFill/>
          </a:ln>
        </p:spPr>
        <p:style>
          <a:lnRef idx="0"/>
          <a:fillRef idx="0"/>
          <a:effectRef idx="0"/>
          <a:fontRef idx="minor"/>
        </p:style>
      </p:sp>
      <p:sp>
        <p:nvSpPr>
          <p:cNvPr id="610" name="CustomShape 2"/>
          <p:cNvSpPr/>
          <p:nvPr/>
        </p:nvSpPr>
        <p:spPr>
          <a:xfrm>
            <a:off x="360" y="477360"/>
            <a:ext cx="12184200" cy="1842120"/>
          </a:xfrm>
          <a:prstGeom prst="rect">
            <a:avLst/>
          </a:prstGeom>
          <a:solidFill>
            <a:srgbClr val="800000"/>
          </a:solidFill>
          <a:ln>
            <a:noFill/>
          </a:ln>
        </p:spPr>
        <p:style>
          <a:lnRef idx="0"/>
          <a:fillRef idx="0"/>
          <a:effectRef idx="0"/>
          <a:fontRef idx="minor"/>
        </p:style>
        <p:txBody>
          <a:bodyPr lIns="90000" rIns="90000" tIns="45000" bIns="45000" anchor="ctr"/>
          <a:p>
            <a:pPr algn="r">
              <a:lnSpc>
                <a:spcPct val="100000"/>
              </a:lnSpc>
            </a:pPr>
            <a:r>
              <a:rPr b="0" lang="en-US" sz="3000" spc="-1" strike="noStrike">
                <a:solidFill>
                  <a:srgbClr val="ffffff"/>
                </a:solidFill>
                <a:latin typeface="Arial"/>
                <a:ea typeface="Arial"/>
              </a:rPr>
              <a:t>Richard West Assistive Technology </a:t>
            </a:r>
            <a:br/>
            <a:r>
              <a:rPr b="0" lang="en-US" sz="3000" spc="-1" strike="noStrike">
                <a:solidFill>
                  <a:srgbClr val="ffffff"/>
                </a:solidFill>
                <a:latin typeface="Arial"/>
                <a:ea typeface="Arial"/>
              </a:rPr>
              <a:t>Advocacy Center (ATAC)</a:t>
            </a:r>
            <a:br/>
            <a:r>
              <a:rPr b="0" lang="en-US" sz="3000" spc="-1" strike="noStrike">
                <a:solidFill>
                  <a:srgbClr val="ffffff"/>
                </a:solidFill>
                <a:latin typeface="Arial"/>
                <a:ea typeface="Arial"/>
              </a:rPr>
              <a:t>AT4NJ.org</a:t>
            </a:r>
            <a:endParaRPr b="0" lang="en-US" sz="3000" spc="-1" strike="noStrike">
              <a:latin typeface="Arial"/>
            </a:endParaRPr>
          </a:p>
        </p:txBody>
      </p:sp>
      <p:pic>
        <p:nvPicPr>
          <p:cNvPr id="611" name="Google Shape;814;p145" descr=""/>
          <p:cNvPicPr/>
          <p:nvPr/>
        </p:nvPicPr>
        <p:blipFill>
          <a:blip r:embed="rId1"/>
          <a:stretch/>
        </p:blipFill>
        <p:spPr>
          <a:xfrm>
            <a:off x="2907000" y="3308400"/>
            <a:ext cx="4775760" cy="2004840"/>
          </a:xfrm>
          <a:prstGeom prst="rect">
            <a:avLst/>
          </a:prstGeom>
          <a:ln>
            <a:noFill/>
          </a:ln>
        </p:spPr>
      </p:pic>
      <p:sp>
        <p:nvSpPr>
          <p:cNvPr id="612" name="CustomShape 3"/>
          <p:cNvSpPr/>
          <p:nvPr/>
        </p:nvSpPr>
        <p:spPr>
          <a:xfrm>
            <a:off x="3522600" y="5592960"/>
            <a:ext cx="5138640" cy="995400"/>
          </a:xfrm>
          <a:prstGeom prst="rect">
            <a:avLst/>
          </a:prstGeom>
          <a:noFill/>
          <a:ln>
            <a:noFill/>
          </a:ln>
        </p:spPr>
        <p:style>
          <a:lnRef idx="0"/>
          <a:fillRef idx="0"/>
          <a:effectRef idx="0"/>
          <a:fontRef idx="minor"/>
        </p:style>
        <p:txBody>
          <a:bodyPr lIns="90000" rIns="90000" tIns="91440" bIns="91440"/>
          <a:p>
            <a:pPr algn="ctr">
              <a:lnSpc>
                <a:spcPct val="100000"/>
              </a:lnSpc>
            </a:pPr>
            <a:r>
              <a:rPr b="1" lang="en-US" sz="4800" spc="-1" strike="noStrike">
                <a:solidFill>
                  <a:srgbClr val="000000"/>
                </a:solidFill>
                <a:latin typeface="Arial"/>
                <a:ea typeface="Arial"/>
              </a:rPr>
              <a:t>ATAC NJ</a:t>
            </a:r>
            <a:endParaRPr b="0" lang="en-US" sz="4800" spc="-1" strike="noStrike">
              <a:latin typeface="Arial"/>
            </a:endParaRPr>
          </a:p>
        </p:txBody>
      </p:sp>
      <p:sp>
        <p:nvSpPr>
          <p:cNvPr id="613" name="CustomShape 4"/>
          <p:cNvSpPr/>
          <p:nvPr/>
        </p:nvSpPr>
        <p:spPr>
          <a:xfrm>
            <a:off x="213480" y="131760"/>
            <a:ext cx="3303720" cy="2550240"/>
          </a:xfrm>
          <a:prstGeom prst="rect">
            <a:avLst/>
          </a:prstGeom>
          <a:solidFill>
            <a:schemeClr val="lt2"/>
          </a:solidFill>
          <a:ln w="9360">
            <a:solidFill>
              <a:schemeClr val="dk2"/>
            </a:solidFill>
            <a:round/>
          </a:ln>
        </p:spPr>
        <p:style>
          <a:lnRef idx="0"/>
          <a:fillRef idx="0"/>
          <a:effectRef idx="0"/>
          <a:fontRef idx="minor"/>
        </p:style>
      </p:sp>
      <p:pic>
        <p:nvPicPr>
          <p:cNvPr id="614" name="Google Shape;817;p145" descr=""/>
          <p:cNvPicPr/>
          <p:nvPr/>
        </p:nvPicPr>
        <p:blipFill>
          <a:blip r:embed="rId2"/>
          <a:stretch/>
        </p:blipFill>
        <p:spPr>
          <a:xfrm>
            <a:off x="532440" y="396360"/>
            <a:ext cx="2666880" cy="2004840"/>
          </a:xfrm>
          <a:prstGeom prst="rect">
            <a:avLst/>
          </a:prstGeom>
          <a:ln>
            <a:noFill/>
          </a:ln>
        </p:spPr>
      </p:pic>
    </p:spTree>
  </p:cSld>
  <p:timing>
    <p:tnLst>
      <p:par>
        <p:cTn id="59" dur="indefinite" restart="never" nodeType="tmRoot">
          <p:childTnLst>
            <p:seq>
              <p:cTn id="60" dur="indefinite"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5" name="Google Shape;802;p144" descr=""/>
          <p:cNvPicPr/>
          <p:nvPr/>
        </p:nvPicPr>
        <p:blipFill>
          <a:blip r:embed="rId1"/>
          <a:srcRect l="0" t="0" r="14876" b="0"/>
          <a:stretch/>
        </p:blipFill>
        <p:spPr>
          <a:xfrm>
            <a:off x="0" y="0"/>
            <a:ext cx="12184200" cy="6853320"/>
          </a:xfrm>
          <a:prstGeom prst="rect">
            <a:avLst/>
          </a:prstGeom>
          <a:ln>
            <a:noFill/>
          </a:ln>
        </p:spPr>
      </p:pic>
      <p:sp>
        <p:nvSpPr>
          <p:cNvPr id="616" name="CustomShape 1"/>
          <p:cNvSpPr/>
          <p:nvPr/>
        </p:nvSpPr>
        <p:spPr>
          <a:xfrm>
            <a:off x="182520" y="1371600"/>
            <a:ext cx="11392200" cy="4204440"/>
          </a:xfrm>
          <a:prstGeom prst="rect">
            <a:avLst/>
          </a:prstGeom>
          <a:noFill/>
          <a:ln>
            <a:noFill/>
          </a:ln>
        </p:spPr>
        <p:style>
          <a:lnRef idx="0"/>
          <a:fillRef idx="0"/>
          <a:effectRef idx="0"/>
          <a:fontRef idx="minor"/>
        </p:style>
        <p:txBody>
          <a:bodyPr lIns="90000" rIns="90000" tIns="91440" bIns="91440" anchor="b"/>
          <a:p>
            <a:pPr>
              <a:lnSpc>
                <a:spcPct val="100000"/>
              </a:lnSpc>
            </a:pPr>
            <a:r>
              <a:rPr b="1" lang="en-US" sz="2400" spc="-1" strike="noStrike">
                <a:solidFill>
                  <a:srgbClr val="ffffff"/>
                </a:solidFill>
                <a:latin typeface="Montserrat"/>
                <a:ea typeface="Montserrat"/>
              </a:rPr>
              <a:t>Upcoming Schedule:</a:t>
            </a: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en-US" sz="2400" spc="-1" strike="noStrike">
                <a:solidFill>
                  <a:srgbClr val="ffffff"/>
                </a:solidFill>
                <a:latin typeface="Arial"/>
                <a:ea typeface="DejaVu Sans"/>
              </a:rPr>
              <a:t>Children’s Focused Town Halls</a:t>
            </a: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en-US" sz="2400" spc="-1" strike="noStrike">
                <a:solidFill>
                  <a:srgbClr val="ffffff"/>
                </a:solidFill>
                <a:latin typeface="Montserrat"/>
                <a:ea typeface="Montserrat"/>
              </a:rPr>
              <a:t>July 9 @ 7:00pm</a:t>
            </a: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en-US" sz="2400" spc="-1" strike="noStrike">
                <a:solidFill>
                  <a:srgbClr val="ffffff"/>
                </a:solidFill>
                <a:latin typeface="Montserrat"/>
                <a:ea typeface="Montserrat"/>
              </a:rPr>
              <a:t>July 16 @ 7:00pm</a:t>
            </a: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r>
              <a:rPr b="1" lang="en-US" sz="2400" spc="-1" strike="noStrike">
                <a:solidFill>
                  <a:srgbClr val="ffffff"/>
                </a:solidFill>
                <a:latin typeface="Montserrat"/>
                <a:ea typeface="Montserrat"/>
              </a:rPr>
              <a:t>Register</a:t>
            </a:r>
            <a:endParaRPr b="0" lang="en-US" sz="2400" spc="-1" strike="noStrike">
              <a:latin typeface="Arial"/>
            </a:endParaRPr>
          </a:p>
          <a:p>
            <a:pPr>
              <a:lnSpc>
                <a:spcPct val="100000"/>
              </a:lnSpc>
            </a:pPr>
            <a:r>
              <a:rPr b="1" lang="en-US" sz="2400" spc="-1" strike="noStrike">
                <a:solidFill>
                  <a:srgbClr val="ffffff"/>
                </a:solidFill>
                <a:latin typeface="Montserrat"/>
                <a:ea typeface="Montserrat"/>
              </a:rPr>
              <a:t>https://www.drnj-covid.org/upcoming-events</a:t>
            </a:r>
            <a:endParaRPr b="0" lang="en-US" sz="2400" spc="-1" strike="noStrike">
              <a:latin typeface="Arial"/>
            </a:endParaRPr>
          </a:p>
          <a:p>
            <a:pPr>
              <a:lnSpc>
                <a:spcPct val="100000"/>
              </a:lnSpc>
            </a:pPr>
            <a:endParaRPr b="0" lang="en-US" sz="2400" spc="-1" strike="noStrike">
              <a:latin typeface="Arial"/>
            </a:endParaRPr>
          </a:p>
        </p:txBody>
      </p:sp>
      <p:sp>
        <p:nvSpPr>
          <p:cNvPr id="617" name="CustomShape 2"/>
          <p:cNvSpPr/>
          <p:nvPr/>
        </p:nvSpPr>
        <p:spPr>
          <a:xfrm>
            <a:off x="380160" y="1097640"/>
            <a:ext cx="4875120" cy="5021640"/>
          </a:xfrm>
          <a:prstGeom prst="rect">
            <a:avLst/>
          </a:prstGeom>
          <a:noFill/>
          <a:ln>
            <a:noFill/>
          </a:ln>
        </p:spPr>
        <p:style>
          <a:lnRef idx="0"/>
          <a:fillRef idx="0"/>
          <a:effectRef idx="0"/>
          <a:fontRef idx="minor"/>
        </p:style>
        <p:txBody>
          <a:bodyPr lIns="90000" rIns="90000" tIns="91440" bIns="91440"/>
          <a:p>
            <a:pPr algn="ctr">
              <a:lnSpc>
                <a:spcPct val="100000"/>
              </a:lnSpc>
              <a:spcBef>
                <a:spcPts val="601"/>
              </a:spcBef>
            </a:pPr>
            <a:endParaRPr b="0" lang="en-US" sz="1800" spc="-1" strike="noStrike">
              <a:latin typeface="Arial"/>
            </a:endParaRPr>
          </a:p>
          <a:p>
            <a:pPr>
              <a:lnSpc>
                <a:spcPct val="100000"/>
              </a:lnSpc>
              <a:spcBef>
                <a:spcPts val="601"/>
              </a:spcBef>
            </a:pPr>
            <a:endParaRPr b="0" lang="en-US" sz="1800" spc="-1" strike="noStrike">
              <a:latin typeface="Arial"/>
            </a:endParaRPr>
          </a:p>
          <a:p>
            <a:pPr>
              <a:lnSpc>
                <a:spcPct val="100000"/>
              </a:lnSpc>
              <a:spcBef>
                <a:spcPts val="601"/>
              </a:spcBef>
            </a:pPr>
            <a:endParaRPr b="0" lang="en-US" sz="1800" spc="-1" strike="noStrike">
              <a:latin typeface="Arial"/>
            </a:endParaRPr>
          </a:p>
          <a:p>
            <a:pPr>
              <a:lnSpc>
                <a:spcPct val="100000"/>
              </a:lnSpc>
              <a:spcBef>
                <a:spcPts val="601"/>
              </a:spcBef>
            </a:pPr>
            <a:endParaRPr b="0" lang="en-US" sz="1800" spc="-1" strike="noStrike">
              <a:latin typeface="Arial"/>
            </a:endParaRPr>
          </a:p>
          <a:p>
            <a:pPr>
              <a:lnSpc>
                <a:spcPct val="100000"/>
              </a:lnSpc>
              <a:spcBef>
                <a:spcPts val="601"/>
              </a:spcBef>
            </a:pPr>
            <a:endParaRPr b="0" lang="en-US" sz="1800" spc="-1" strike="noStrike">
              <a:latin typeface="Arial"/>
            </a:endParaRPr>
          </a:p>
          <a:p>
            <a:pPr>
              <a:lnSpc>
                <a:spcPct val="100000"/>
              </a:lnSpc>
              <a:spcBef>
                <a:spcPts val="601"/>
              </a:spcBef>
            </a:pPr>
            <a:endParaRPr b="0" lang="en-US" sz="1800" spc="-1" strike="noStrike">
              <a:latin typeface="Arial"/>
            </a:endParaRPr>
          </a:p>
        </p:txBody>
      </p:sp>
      <p:sp>
        <p:nvSpPr>
          <p:cNvPr id="618" name="CustomShape 3"/>
          <p:cNvSpPr/>
          <p:nvPr/>
        </p:nvSpPr>
        <p:spPr>
          <a:xfrm>
            <a:off x="0" y="5538960"/>
            <a:ext cx="5351400" cy="579960"/>
          </a:xfrm>
          <a:prstGeom prst="rect">
            <a:avLst/>
          </a:prstGeom>
          <a:noFill/>
          <a:ln>
            <a:noFill/>
          </a:ln>
        </p:spPr>
        <p:style>
          <a:lnRef idx="0"/>
          <a:fillRef idx="0"/>
          <a:effectRef idx="0"/>
          <a:fontRef idx="minor"/>
        </p:style>
        <p:txBody>
          <a:bodyPr lIns="90000" rIns="90000" tIns="91440" bIns="91440"/>
          <a:p>
            <a:pPr algn="ctr">
              <a:lnSpc>
                <a:spcPct val="100000"/>
              </a:lnSpc>
            </a:pPr>
            <a:r>
              <a:rPr b="1" lang="en-US" sz="2400" spc="-1" strike="noStrike">
                <a:solidFill>
                  <a:srgbClr val="ffffff"/>
                </a:solidFill>
                <a:latin typeface="Muli"/>
                <a:ea typeface="Muli"/>
              </a:rPr>
              <a:t>Email Your Questions:</a:t>
            </a:r>
            <a:endParaRPr b="0" lang="en-US" sz="2400" spc="-1" strike="noStrike">
              <a:latin typeface="Arial"/>
            </a:endParaRPr>
          </a:p>
          <a:p>
            <a:pPr algn="ctr">
              <a:lnSpc>
                <a:spcPct val="100000"/>
              </a:lnSpc>
            </a:pPr>
            <a:r>
              <a:rPr b="1" lang="en-US" sz="2400" spc="-1" strike="noStrike">
                <a:solidFill>
                  <a:srgbClr val="ffffff"/>
                </a:solidFill>
                <a:latin typeface="Muli"/>
                <a:ea typeface="Muli"/>
              </a:rPr>
              <a:t>Questions@drnj.org</a:t>
            </a:r>
            <a:endParaRPr b="0" lang="en-US" sz="2400" spc="-1" strike="noStrike">
              <a:latin typeface="Arial"/>
            </a:endParaRPr>
          </a:p>
        </p:txBody>
      </p:sp>
    </p:spTree>
  </p:cSld>
  <p:timing>
    <p:tnLst>
      <p:par>
        <p:cTn id="61" dur="indefinite" restart="never" nodeType="tmRoot">
          <p:childTnLst>
            <p:seq>
              <p:cTn id="62"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505" name="CustomShape 1"/>
          <p:cNvSpPr/>
          <p:nvPr/>
        </p:nvSpPr>
        <p:spPr>
          <a:xfrm>
            <a:off x="914400" y="1645920"/>
            <a:ext cx="6045480" cy="1909080"/>
          </a:xfrm>
          <a:prstGeom prst="rect">
            <a:avLst/>
          </a:prstGeom>
          <a:noFill/>
          <a:ln>
            <a:noFill/>
          </a:ln>
        </p:spPr>
        <p:style>
          <a:lnRef idx="0"/>
          <a:fillRef idx="0"/>
          <a:effectRef idx="0"/>
          <a:fontRef idx="minor"/>
        </p:style>
        <p:txBody>
          <a:bodyPr lIns="90000" rIns="90000" tIns="91440" bIns="91440" anchor="b"/>
          <a:p>
            <a:pPr algn="ctr">
              <a:lnSpc>
                <a:spcPct val="100000"/>
              </a:lnSpc>
            </a:pPr>
            <a:r>
              <a:rPr b="0" lang="en-US" sz="3000" spc="-1" strike="noStrike">
                <a:solidFill>
                  <a:srgbClr val="000000"/>
                </a:solidFill>
                <a:latin typeface="Arial"/>
                <a:ea typeface="Arial"/>
              </a:rPr>
              <a:t>The Boggs Center on Developmental Disabilities</a:t>
            </a:r>
            <a:endParaRPr b="0" lang="en-US" sz="3000" spc="-1" strike="noStrike">
              <a:latin typeface="Arial"/>
            </a:endParaRPr>
          </a:p>
        </p:txBody>
      </p:sp>
      <p:sp>
        <p:nvSpPr>
          <p:cNvPr id="506" name="CustomShape 2"/>
          <p:cNvSpPr/>
          <p:nvPr/>
        </p:nvSpPr>
        <p:spPr>
          <a:xfrm>
            <a:off x="822960" y="4114800"/>
            <a:ext cx="6112800" cy="1052280"/>
          </a:xfrm>
          <a:prstGeom prst="rect">
            <a:avLst/>
          </a:prstGeom>
          <a:noFill/>
          <a:ln>
            <a:noFill/>
          </a:ln>
        </p:spPr>
        <p:style>
          <a:lnRef idx="0"/>
          <a:fillRef idx="0"/>
          <a:effectRef idx="0"/>
          <a:fontRef idx="minor"/>
        </p:style>
        <p:txBody>
          <a:bodyPr lIns="90000" rIns="90000" tIns="91440" bIns="91440"/>
          <a:p>
            <a:pPr algn="ctr">
              <a:lnSpc>
                <a:spcPct val="100000"/>
              </a:lnSpc>
            </a:pPr>
            <a:r>
              <a:rPr b="0" lang="en-US" sz="2200" spc="-1" strike="noStrike">
                <a:solidFill>
                  <a:srgbClr val="595959"/>
                </a:solidFill>
                <a:latin typeface="Arial"/>
                <a:ea typeface="Arial"/>
              </a:rPr>
              <a:t>Colleen A. McLaughlin</a:t>
            </a:r>
            <a:endParaRPr b="0" lang="en-US" sz="2200" spc="-1" strike="noStrike">
              <a:latin typeface="Arial"/>
            </a:endParaRPr>
          </a:p>
          <a:p>
            <a:pPr algn="ctr">
              <a:lnSpc>
                <a:spcPct val="100000"/>
              </a:lnSpc>
            </a:pPr>
            <a:r>
              <a:rPr b="0" lang="en-US" sz="2200" spc="-1" strike="noStrike">
                <a:solidFill>
                  <a:srgbClr val="595959"/>
                </a:solidFill>
                <a:latin typeface="Arial"/>
                <a:ea typeface="Arial"/>
              </a:rPr>
              <a:t>Associate Director</a:t>
            </a:r>
            <a:endParaRPr b="0" lang="en-US" sz="2200" spc="-1" strike="noStrike">
              <a:latin typeface="Arial"/>
            </a:endParaRPr>
          </a:p>
          <a:p>
            <a:pPr>
              <a:lnSpc>
                <a:spcPct val="115000"/>
              </a:lnSpc>
            </a:pPr>
            <a:endParaRPr b="0" lang="en-US" sz="2200" spc="-1" strike="noStrike">
              <a:latin typeface="Arial"/>
            </a:endParaRPr>
          </a:p>
          <a:p>
            <a:pPr algn="ctr">
              <a:lnSpc>
                <a:spcPct val="100000"/>
              </a:lnSpc>
            </a:pPr>
            <a:r>
              <a:rPr b="0" lang="en-US" sz="1800" spc="-1" strike="noStrike">
                <a:solidFill>
                  <a:srgbClr val="595959"/>
                </a:solidFill>
                <a:latin typeface="Arial"/>
                <a:ea typeface="Arial"/>
              </a:rPr>
              <a:t> </a:t>
            </a:r>
            <a:endParaRPr b="0" lang="en-US" sz="1800" spc="-1" strike="noStrike">
              <a:latin typeface="Arial"/>
            </a:endParaRPr>
          </a:p>
          <a:p>
            <a:pPr algn="ctr">
              <a:lnSpc>
                <a:spcPct val="100000"/>
              </a:lnSpc>
            </a:pPr>
            <a:endParaRPr b="0" lang="en-US" sz="1800" spc="-1" strike="noStrike">
              <a:latin typeface="Arial"/>
            </a:endParaRPr>
          </a:p>
        </p:txBody>
      </p:sp>
      <p:pic>
        <p:nvPicPr>
          <p:cNvPr id="507" name="" descr=""/>
          <p:cNvPicPr/>
          <p:nvPr/>
        </p:nvPicPr>
        <p:blipFill>
          <a:blip r:embed="rId2"/>
          <a:stretch/>
        </p:blipFill>
        <p:spPr>
          <a:xfrm>
            <a:off x="7498080" y="1645920"/>
            <a:ext cx="2592000" cy="3888360"/>
          </a:xfrm>
          <a:prstGeom prst="rect">
            <a:avLst/>
          </a:prstGeom>
          <a:ln>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CustomShape 1"/>
          <p:cNvSpPr/>
          <p:nvPr/>
        </p:nvSpPr>
        <p:spPr>
          <a:xfrm>
            <a:off x="1461960" y="365760"/>
            <a:ext cx="9137160" cy="2886120"/>
          </a:xfrm>
          <a:prstGeom prst="rect">
            <a:avLst/>
          </a:prstGeom>
          <a:gradFill rotWithShape="0">
            <a:gsLst>
              <a:gs pos="0">
                <a:srgbClr val="f6f9fc"/>
              </a:gs>
              <a:gs pos="100000">
                <a:srgbClr val="b3d1ec"/>
              </a:gs>
            </a:gsLst>
            <a:lin ang="5400000"/>
          </a:gradFill>
          <a:ln w="9360">
            <a:solidFill>
              <a:srgbClr val="5b9bd5"/>
            </a:solidFill>
            <a:round/>
          </a:ln>
        </p:spPr>
        <p:style>
          <a:lnRef idx="0"/>
          <a:fillRef idx="0"/>
          <a:effectRef idx="0"/>
          <a:fontRef idx="minor"/>
        </p:style>
        <p:txBody>
          <a:bodyPr lIns="68400" rIns="68400" tIns="34200" bIns="34200" anchor="b"/>
          <a:p>
            <a:pPr algn="ctr">
              <a:lnSpc>
                <a:spcPct val="90000"/>
              </a:lnSpc>
            </a:pPr>
            <a:r>
              <a:rPr b="1" lang="en-US" sz="3000" spc="-1" strike="noStrike">
                <a:solidFill>
                  <a:srgbClr val="002060"/>
                </a:solidFill>
                <a:latin typeface="Arial Narrow"/>
                <a:ea typeface="Arial Narrow"/>
              </a:rPr>
              <a:t>Office of the Ombudsman for Individuals with Intellectual or Developmental Disabilities and Their Families</a:t>
            </a:r>
            <a:br/>
            <a:br/>
            <a:br/>
            <a:endParaRPr b="0" lang="en-US" sz="3000" spc="-1" strike="noStrike">
              <a:latin typeface="Arial"/>
            </a:endParaRPr>
          </a:p>
        </p:txBody>
      </p:sp>
      <p:sp>
        <p:nvSpPr>
          <p:cNvPr id="509" name="CustomShape 2"/>
          <p:cNvSpPr/>
          <p:nvPr/>
        </p:nvSpPr>
        <p:spPr>
          <a:xfrm>
            <a:off x="2285280" y="3629520"/>
            <a:ext cx="8954640" cy="2312280"/>
          </a:xfrm>
          <a:prstGeom prst="rect">
            <a:avLst/>
          </a:prstGeom>
          <a:noFill/>
          <a:ln>
            <a:noFill/>
          </a:ln>
        </p:spPr>
        <p:style>
          <a:lnRef idx="0"/>
          <a:fillRef idx="0"/>
          <a:effectRef idx="0"/>
          <a:fontRef idx="minor"/>
        </p:style>
        <p:txBody>
          <a:bodyPr lIns="68400" rIns="68400" tIns="34200" bIns="34200"/>
          <a:p>
            <a:pPr>
              <a:lnSpc>
                <a:spcPct val="80000"/>
              </a:lnSpc>
            </a:pPr>
            <a:r>
              <a:rPr b="0" lang="en-US" sz="1100" spc="-1" strike="noStrike">
                <a:solidFill>
                  <a:srgbClr val="000000"/>
                </a:solidFill>
                <a:latin typeface="Calibri"/>
                <a:ea typeface="Calibri"/>
              </a:rPr>
              <a:t>	</a:t>
            </a:r>
            <a:r>
              <a:rPr b="0" lang="en-US" sz="1100" spc="-1" strike="noStrike">
                <a:solidFill>
                  <a:srgbClr val="000000"/>
                </a:solidFill>
                <a:latin typeface="Calibri"/>
                <a:ea typeface="Calibri"/>
              </a:rPr>
              <a:t>	</a:t>
            </a:r>
            <a:endParaRPr b="0" lang="en-US" sz="1100" spc="-1" strike="noStrike">
              <a:latin typeface="Arial"/>
            </a:endParaRPr>
          </a:p>
          <a:p>
            <a:pPr>
              <a:lnSpc>
                <a:spcPct val="80000"/>
              </a:lnSpc>
            </a:pPr>
            <a:endParaRPr b="0" lang="en-US" sz="1100" spc="-1" strike="noStrike">
              <a:latin typeface="Arial"/>
            </a:endParaRPr>
          </a:p>
          <a:p>
            <a:pPr>
              <a:lnSpc>
                <a:spcPct val="80000"/>
              </a:lnSpc>
            </a:pPr>
            <a:r>
              <a:rPr b="1" lang="en-US" sz="3800" spc="-1" strike="noStrike">
                <a:solidFill>
                  <a:srgbClr val="002060"/>
                </a:solidFill>
                <a:latin typeface="Calibri Light"/>
                <a:ea typeface="Calibri"/>
              </a:rPr>
              <a:t>Paul Aronsohn</a:t>
            </a:r>
            <a:r>
              <a:rPr b="1" lang="en-US" sz="3800" spc="-1" strike="noStrike">
                <a:solidFill>
                  <a:srgbClr val="002060"/>
                </a:solidFill>
                <a:latin typeface="Calibri Light"/>
                <a:ea typeface="Calibri"/>
              </a:rPr>
              <a:t>	</a:t>
            </a:r>
            <a:r>
              <a:rPr b="1" lang="en-US" sz="3800" spc="-1" strike="noStrike">
                <a:solidFill>
                  <a:srgbClr val="002060"/>
                </a:solidFill>
                <a:latin typeface="Calibri Light"/>
                <a:ea typeface="Calibri"/>
              </a:rPr>
              <a:t>	</a:t>
            </a:r>
            <a:r>
              <a:rPr b="1" lang="en-US" sz="3800" spc="-1" strike="noStrike">
                <a:solidFill>
                  <a:srgbClr val="002060"/>
                </a:solidFill>
                <a:latin typeface="Calibri Light"/>
                <a:ea typeface="Calibri"/>
              </a:rPr>
              <a:t>Christine Bakter</a:t>
            </a:r>
            <a:endParaRPr b="0" lang="en-US" sz="3800" spc="-1" strike="noStrike">
              <a:latin typeface="Arial"/>
            </a:endParaRPr>
          </a:p>
          <a:p>
            <a:pPr marL="457200" indent="457200">
              <a:lnSpc>
                <a:spcPct val="80000"/>
              </a:lnSpc>
            </a:pPr>
            <a:r>
              <a:rPr b="1" lang="en-US" sz="3800" spc="-1" strike="noStrike">
                <a:solidFill>
                  <a:srgbClr val="002060"/>
                </a:solidFill>
                <a:latin typeface="Calibri"/>
                <a:ea typeface="Calibri"/>
              </a:rPr>
              <a:t>	</a:t>
            </a:r>
            <a:r>
              <a:rPr b="1" lang="en-US" sz="2100" spc="-1" strike="noStrike">
                <a:solidFill>
                  <a:srgbClr val="0c0c0c"/>
                </a:solidFill>
                <a:latin typeface="Myriad Pro"/>
                <a:ea typeface="Calibri"/>
              </a:rPr>
              <a:t>Ombudsman</a:t>
            </a:r>
            <a:r>
              <a:rPr b="1" lang="en-US" sz="2100" spc="-1" strike="noStrike">
                <a:solidFill>
                  <a:srgbClr val="0c0c0c"/>
                </a:solidFill>
                <a:latin typeface="Myriad Pro"/>
                <a:ea typeface="Calibri"/>
              </a:rPr>
              <a:t>	</a:t>
            </a:r>
            <a:r>
              <a:rPr b="1" lang="en-US" sz="2100" spc="-1" strike="noStrike">
                <a:solidFill>
                  <a:srgbClr val="0c0c0c"/>
                </a:solidFill>
                <a:latin typeface="Myriad Pro"/>
                <a:ea typeface="Calibri"/>
              </a:rPr>
              <a:t>	</a:t>
            </a:r>
            <a:r>
              <a:rPr b="1" lang="en-US" sz="2100" spc="-1" strike="noStrike">
                <a:solidFill>
                  <a:srgbClr val="0c0c0c"/>
                </a:solidFill>
                <a:latin typeface="Myriad Pro"/>
                <a:ea typeface="Calibri"/>
              </a:rPr>
              <a:t>    </a:t>
            </a:r>
            <a:r>
              <a:rPr b="1" lang="en-US" sz="2100" spc="-1" strike="noStrike">
                <a:solidFill>
                  <a:srgbClr val="0c0c0c"/>
                </a:solidFill>
                <a:latin typeface="Myriad Pro"/>
                <a:ea typeface="Calibri"/>
              </a:rPr>
              <a:t>	</a:t>
            </a:r>
            <a:r>
              <a:rPr b="1" lang="en-US" sz="2100" spc="-1" strike="noStrike">
                <a:solidFill>
                  <a:srgbClr val="0c0c0c"/>
                </a:solidFill>
                <a:latin typeface="Myriad Pro"/>
                <a:ea typeface="Calibri"/>
              </a:rPr>
              <a:t>    </a:t>
            </a:r>
            <a:r>
              <a:rPr b="1" lang="en-US" sz="2100" spc="-1" strike="noStrike">
                <a:solidFill>
                  <a:srgbClr val="0c0c0c"/>
                </a:solidFill>
                <a:latin typeface="Myriad Pro"/>
                <a:ea typeface="Calibri"/>
              </a:rPr>
              <a:t>	</a:t>
            </a:r>
            <a:r>
              <a:rPr b="1" lang="en-US" sz="2100" spc="-1" strike="noStrike">
                <a:solidFill>
                  <a:srgbClr val="0c0c0c"/>
                </a:solidFill>
                <a:latin typeface="Myriad Pro"/>
                <a:ea typeface="Calibri"/>
              </a:rPr>
              <a:t>  Associate Director</a:t>
            </a:r>
            <a:r>
              <a:rPr b="0" lang="en-US" sz="2100" spc="-1" strike="noStrike" u="sng">
                <a:solidFill>
                  <a:srgbClr val="0563c1"/>
                </a:solidFill>
                <a:uFillTx/>
                <a:latin typeface="Myriad Pro"/>
                <a:ea typeface="Calibri"/>
                <a:hlinkClick r:id="rId1"/>
              </a:rPr>
              <a:t>paul.aronsohn@treas.nj.gov</a:t>
            </a:r>
            <a:r>
              <a:rPr b="0" lang="en-US" sz="2100" spc="-1" strike="noStrike">
                <a:solidFill>
                  <a:srgbClr val="000000"/>
                </a:solidFill>
                <a:latin typeface="Myriad Pro"/>
                <a:ea typeface="Calibri"/>
              </a:rPr>
              <a:t> </a:t>
            </a:r>
            <a:r>
              <a:rPr b="0" lang="en-US" sz="2100" spc="-1" strike="noStrike">
                <a:solidFill>
                  <a:srgbClr val="000000"/>
                </a:solidFill>
                <a:latin typeface="Myriad Pro"/>
                <a:ea typeface="Calibri"/>
              </a:rPr>
              <a:t>	</a:t>
            </a:r>
            <a:r>
              <a:rPr b="0" lang="en-US" sz="2100" spc="-1" strike="noStrike">
                <a:solidFill>
                  <a:srgbClr val="000000"/>
                </a:solidFill>
                <a:latin typeface="Myriad Pro"/>
                <a:ea typeface="Calibri"/>
              </a:rPr>
              <a:t>       </a:t>
            </a:r>
            <a:r>
              <a:rPr b="0" lang="en-US" sz="2100" spc="-1" strike="noStrike" u="sng">
                <a:solidFill>
                  <a:srgbClr val="0563c1"/>
                </a:solidFill>
                <a:uFillTx/>
                <a:latin typeface="Myriad Pro"/>
                <a:ea typeface="Calibri"/>
                <a:hlinkClick r:id="rId2"/>
              </a:rPr>
              <a:t>christine.bakter@treas.nj.gov</a:t>
            </a:r>
            <a:r>
              <a:rPr b="0" lang="en-US" sz="2100" spc="-1" strike="noStrike">
                <a:solidFill>
                  <a:srgbClr val="000000"/>
                </a:solidFill>
                <a:latin typeface="Myriad Pro"/>
                <a:ea typeface="Calibri"/>
              </a:rPr>
              <a:t> </a:t>
            </a:r>
            <a:r>
              <a:rPr b="0" lang="en-US" sz="2100" spc="-1" strike="noStrike">
                <a:solidFill>
                  <a:srgbClr val="000000"/>
                </a:solidFill>
                <a:latin typeface="Myriad Pro"/>
                <a:ea typeface="Calibri"/>
              </a:rPr>
              <a:t>	</a:t>
            </a:r>
            <a:r>
              <a:rPr b="0" lang="en-US" sz="2100" spc="-1" strike="noStrike">
                <a:solidFill>
                  <a:srgbClr val="000000"/>
                </a:solidFill>
                <a:latin typeface="Myriad Pro"/>
                <a:ea typeface="Calibri"/>
              </a:rPr>
              <a:t>	</a:t>
            </a:r>
            <a:r>
              <a:rPr b="0" lang="en-US" sz="2100" spc="-1" strike="noStrike">
                <a:solidFill>
                  <a:srgbClr val="000000"/>
                </a:solidFill>
                <a:latin typeface="Myriad Pro"/>
                <a:ea typeface="Calibri"/>
              </a:rPr>
              <a:t>201.213.1811 (personal cell)        </a:t>
            </a:r>
            <a:r>
              <a:rPr b="0" lang="en-US" sz="2100" spc="-1" strike="noStrike">
                <a:solidFill>
                  <a:srgbClr val="000000"/>
                </a:solidFill>
                <a:latin typeface="Myriad Pro"/>
                <a:ea typeface="Calibri"/>
              </a:rPr>
              <a:t>	</a:t>
            </a:r>
            <a:r>
              <a:rPr b="0" lang="en-US" sz="2100" spc="-1" strike="noStrike">
                <a:solidFill>
                  <a:srgbClr val="000000"/>
                </a:solidFill>
                <a:latin typeface="Myriad Pro"/>
                <a:ea typeface="Calibri"/>
              </a:rPr>
              <a:t>609.789.6022 (cell) </a:t>
            </a:r>
            <a:r>
              <a:rPr b="0" lang="en-US" sz="700" spc="-1" strike="noStrike">
                <a:solidFill>
                  <a:srgbClr val="000000"/>
                </a:solidFill>
                <a:latin typeface="Calibri"/>
                <a:ea typeface="Calibri"/>
              </a:rPr>
              <a:t>	</a:t>
            </a:r>
            <a:endParaRPr b="0" lang="en-US" sz="700" spc="-1" strike="noStrike">
              <a:latin typeface="Arial"/>
            </a:endParaRPr>
          </a:p>
          <a:p>
            <a:pPr marL="457200" indent="457200">
              <a:lnSpc>
                <a:spcPct val="80000"/>
              </a:lnSpc>
            </a:pPr>
            <a:r>
              <a:rPr b="0" lang="en-US" sz="800" spc="-1" strike="noStrike">
                <a:solidFill>
                  <a:srgbClr val="000000"/>
                </a:solidFill>
                <a:latin typeface="Calibri"/>
                <a:ea typeface="Calibri"/>
              </a:rPr>
              <a:t>	</a:t>
            </a:r>
            <a:r>
              <a:rPr b="0" lang="en-US" sz="800" spc="-1" strike="noStrike">
                <a:solidFill>
                  <a:srgbClr val="000000"/>
                </a:solidFill>
                <a:latin typeface="Calibri"/>
                <a:ea typeface="Calibri"/>
              </a:rPr>
              <a:t>	</a:t>
            </a:r>
            <a:r>
              <a:rPr b="0" lang="en-US" sz="800" spc="-1" strike="noStrike">
                <a:solidFill>
                  <a:srgbClr val="000000"/>
                </a:solidFill>
                <a:latin typeface="Calibri"/>
                <a:ea typeface="Calibri"/>
              </a:rPr>
              <a:t>	</a:t>
            </a:r>
            <a:endParaRPr b="0" lang="en-US" sz="800" spc="-1" strike="noStrike">
              <a:latin typeface="Arial"/>
            </a:endParaRPr>
          </a:p>
        </p:txBody>
      </p:sp>
      <p:pic>
        <p:nvPicPr>
          <p:cNvPr id="510" name="Google Shape;727;p133" descr=""/>
          <p:cNvPicPr/>
          <p:nvPr/>
        </p:nvPicPr>
        <p:blipFill>
          <a:blip r:embed="rId3"/>
          <a:stretch/>
        </p:blipFill>
        <p:spPr>
          <a:xfrm>
            <a:off x="384840" y="4203360"/>
            <a:ext cx="1920600" cy="2401920"/>
          </a:xfrm>
          <a:prstGeom prst="rect">
            <a:avLst/>
          </a:prstGeom>
          <a:ln>
            <a:noFill/>
          </a:ln>
        </p:spPr>
      </p:pic>
      <p:pic>
        <p:nvPicPr>
          <p:cNvPr id="511" name="Google Shape;728;p133" descr=""/>
          <p:cNvPicPr/>
          <p:nvPr/>
        </p:nvPicPr>
        <p:blipFill>
          <a:blip r:embed="rId4"/>
          <a:srcRect l="8909" t="0" r="0" b="0"/>
          <a:stretch/>
        </p:blipFill>
        <p:spPr>
          <a:xfrm>
            <a:off x="9683280" y="4145040"/>
            <a:ext cx="2134800" cy="2401920"/>
          </a:xfrm>
          <a:prstGeom prst="rect">
            <a:avLst/>
          </a:prstGeom>
          <a:ln>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2" name="Google Shape;667;p129" descr=""/>
          <p:cNvPicPr/>
          <p:nvPr/>
        </p:nvPicPr>
        <p:blipFill>
          <a:blip r:embed="rId1"/>
          <a:stretch/>
        </p:blipFill>
        <p:spPr>
          <a:xfrm>
            <a:off x="678240" y="637200"/>
            <a:ext cx="4290840" cy="3225960"/>
          </a:xfrm>
          <a:prstGeom prst="rect">
            <a:avLst/>
          </a:prstGeom>
          <a:ln>
            <a:noFill/>
          </a:ln>
        </p:spPr>
      </p:pic>
      <p:sp>
        <p:nvSpPr>
          <p:cNvPr id="513" name="CustomShape 1"/>
          <p:cNvSpPr/>
          <p:nvPr/>
        </p:nvSpPr>
        <p:spPr>
          <a:xfrm>
            <a:off x="678240" y="4142520"/>
            <a:ext cx="5060880" cy="2032920"/>
          </a:xfrm>
          <a:prstGeom prst="rect">
            <a:avLst/>
          </a:prstGeom>
          <a:noFill/>
          <a:ln>
            <a:noFill/>
          </a:ln>
        </p:spPr>
        <p:style>
          <a:lnRef idx="0"/>
          <a:fillRef idx="0"/>
          <a:effectRef idx="0"/>
          <a:fontRef idx="minor"/>
        </p:style>
        <p:txBody>
          <a:bodyPr lIns="67680" rIns="67680" tIns="33840" bIns="33840"/>
          <a:p>
            <a:pPr>
              <a:lnSpc>
                <a:spcPct val="100000"/>
              </a:lnSpc>
            </a:pPr>
            <a:r>
              <a:rPr b="1" lang="en-US" sz="1800" spc="-1" strike="noStrike">
                <a:solidFill>
                  <a:srgbClr val="424242"/>
                </a:solidFill>
                <a:latin typeface="Century Gothic"/>
                <a:ea typeface="Century Gothic"/>
              </a:rPr>
              <a:t>Contact Us:</a:t>
            </a:r>
            <a:endParaRPr b="0" lang="en-US" sz="1800" spc="-1" strike="noStrike">
              <a:latin typeface="Arial"/>
            </a:endParaRPr>
          </a:p>
          <a:p>
            <a:pPr>
              <a:lnSpc>
                <a:spcPct val="100000"/>
              </a:lnSpc>
            </a:pPr>
            <a:r>
              <a:rPr b="0" lang="en-US" sz="1400" spc="-1" strike="noStrike">
                <a:solidFill>
                  <a:srgbClr val="424242"/>
                </a:solidFill>
                <a:latin typeface="Century Gothic"/>
                <a:ea typeface="Century Gothic"/>
              </a:rPr>
              <a:t>210 South Broad Street, 3rd Floor</a:t>
            </a:r>
            <a:endParaRPr b="0" lang="en-US" sz="1400" spc="-1" strike="noStrike">
              <a:latin typeface="Arial"/>
            </a:endParaRPr>
          </a:p>
          <a:p>
            <a:pPr>
              <a:lnSpc>
                <a:spcPct val="100000"/>
              </a:lnSpc>
            </a:pPr>
            <a:r>
              <a:rPr b="0" lang="en-US" sz="1400" spc="-1" strike="noStrike">
                <a:solidFill>
                  <a:srgbClr val="424242"/>
                </a:solidFill>
                <a:latin typeface="Century Gothic"/>
                <a:ea typeface="Century Gothic"/>
              </a:rPr>
              <a:t>Trenton, New Jersey 08608</a:t>
            </a:r>
            <a:endParaRPr b="0" lang="en-US" sz="1400" spc="-1" strike="noStrike">
              <a:latin typeface="Arial"/>
            </a:endParaRPr>
          </a:p>
          <a:p>
            <a:pPr>
              <a:lnSpc>
                <a:spcPct val="100000"/>
              </a:lnSpc>
            </a:pPr>
            <a:r>
              <a:rPr b="0" lang="en-US" sz="1400" spc="-1" strike="noStrike">
                <a:solidFill>
                  <a:srgbClr val="424242"/>
                </a:solidFill>
                <a:latin typeface="Century Gothic"/>
                <a:ea typeface="Century Gothic"/>
              </a:rPr>
              <a:t>800-922-7233 (toll free in NJ only)</a:t>
            </a:r>
            <a:endParaRPr b="0" lang="en-US" sz="1400" spc="-1" strike="noStrike">
              <a:latin typeface="Arial"/>
            </a:endParaRPr>
          </a:p>
          <a:p>
            <a:pPr>
              <a:lnSpc>
                <a:spcPct val="100000"/>
              </a:lnSpc>
            </a:pPr>
            <a:r>
              <a:rPr b="0" lang="en-US" sz="1400" spc="-1" strike="noStrike">
                <a:solidFill>
                  <a:srgbClr val="424242"/>
                </a:solidFill>
                <a:latin typeface="Century Gothic"/>
                <a:ea typeface="Century Gothic"/>
              </a:rPr>
              <a:t>609-292-9742</a:t>
            </a:r>
            <a:endParaRPr b="0" lang="en-US" sz="1400" spc="-1" strike="noStrike">
              <a:latin typeface="Arial"/>
            </a:endParaRPr>
          </a:p>
          <a:p>
            <a:pPr>
              <a:lnSpc>
                <a:spcPct val="100000"/>
              </a:lnSpc>
            </a:pPr>
            <a:r>
              <a:rPr b="0" lang="en-US" sz="1400" spc="-1" strike="noStrike">
                <a:solidFill>
                  <a:srgbClr val="424242"/>
                </a:solidFill>
                <a:latin typeface="Century Gothic"/>
                <a:ea typeface="Century Gothic"/>
              </a:rPr>
              <a:t>609-777-0187 FAX   or   609-633-7106 TTY</a:t>
            </a:r>
            <a:endParaRPr b="0" lang="en-US" sz="1400" spc="-1" strike="noStrike">
              <a:latin typeface="Arial"/>
            </a:endParaRPr>
          </a:p>
          <a:p>
            <a:pPr>
              <a:lnSpc>
                <a:spcPct val="100000"/>
              </a:lnSpc>
            </a:pPr>
            <a:r>
              <a:rPr b="0" lang="en-US" sz="1400" spc="-1" strike="noStrike">
                <a:solidFill>
                  <a:srgbClr val="424242"/>
                </a:solidFill>
                <a:latin typeface="Century Gothic"/>
                <a:ea typeface="Century Gothic"/>
              </a:rPr>
              <a:t>www.drnj.org</a:t>
            </a:r>
            <a:endParaRPr b="0" lang="en-US" sz="1400" spc="-1" strike="noStrike">
              <a:latin typeface="Arial"/>
            </a:endParaRPr>
          </a:p>
        </p:txBody>
      </p:sp>
      <p:pic>
        <p:nvPicPr>
          <p:cNvPr id="514" name="Google Shape;669;p129" descr=""/>
          <p:cNvPicPr/>
          <p:nvPr/>
        </p:nvPicPr>
        <p:blipFill>
          <a:blip r:embed="rId2"/>
          <a:srcRect l="17874" t="0" r="15892" b="0"/>
          <a:stretch/>
        </p:blipFill>
        <p:spPr>
          <a:xfrm>
            <a:off x="7597440" y="1097280"/>
            <a:ext cx="3204000" cy="3409560"/>
          </a:xfrm>
          <a:prstGeom prst="rect">
            <a:avLst/>
          </a:prstGeom>
          <a:ln>
            <a:noFill/>
          </a:ln>
        </p:spPr>
      </p:pic>
      <p:sp>
        <p:nvSpPr>
          <p:cNvPr id="515" name="CustomShape 2"/>
          <p:cNvSpPr/>
          <p:nvPr/>
        </p:nvSpPr>
        <p:spPr>
          <a:xfrm>
            <a:off x="4753080" y="3413520"/>
            <a:ext cx="3942360" cy="558000"/>
          </a:xfrm>
          <a:prstGeom prst="rect">
            <a:avLst/>
          </a:prstGeom>
          <a:noFill/>
          <a:ln>
            <a:noFill/>
          </a:ln>
        </p:spPr>
        <p:style>
          <a:lnRef idx="0"/>
          <a:fillRef idx="0"/>
          <a:effectRef idx="0"/>
          <a:fontRef idx="minor"/>
        </p:style>
        <p:txBody>
          <a:bodyPr lIns="90000" rIns="90000" tIns="91440" bIns="91440"/>
          <a:p>
            <a:pPr algn="ctr">
              <a:lnSpc>
                <a:spcPct val="100000"/>
              </a:lnSpc>
            </a:pPr>
            <a:endParaRPr b="0" lang="en-US" sz="1800" spc="-1" strike="noStrike">
              <a:latin typeface="Arial"/>
            </a:endParaRPr>
          </a:p>
          <a:p>
            <a:pPr algn="ctr">
              <a:lnSpc>
                <a:spcPct val="100000"/>
              </a:lnSpc>
            </a:pPr>
            <a:endParaRPr b="0" lang="en-US" sz="1800" spc="-1" strike="noStrike">
              <a:latin typeface="Arial"/>
            </a:endParaRPr>
          </a:p>
        </p:txBody>
      </p:sp>
      <p:sp>
        <p:nvSpPr>
          <p:cNvPr id="516" name="CustomShape 3"/>
          <p:cNvSpPr/>
          <p:nvPr/>
        </p:nvSpPr>
        <p:spPr>
          <a:xfrm>
            <a:off x="7142400" y="3147480"/>
            <a:ext cx="2723400" cy="558000"/>
          </a:xfrm>
          <a:prstGeom prst="rect">
            <a:avLst/>
          </a:prstGeom>
          <a:noFill/>
          <a:ln>
            <a:noFill/>
          </a:ln>
        </p:spPr>
        <p:style>
          <a:lnRef idx="0"/>
          <a:fillRef idx="0"/>
          <a:effectRef idx="0"/>
          <a:fontRef idx="minor"/>
        </p:style>
      </p:sp>
      <p:sp>
        <p:nvSpPr>
          <p:cNvPr id="517" name="CustomShape 4"/>
          <p:cNvSpPr/>
          <p:nvPr/>
        </p:nvSpPr>
        <p:spPr>
          <a:xfrm>
            <a:off x="7070040" y="5338800"/>
            <a:ext cx="2723400" cy="558000"/>
          </a:xfrm>
          <a:prstGeom prst="rect">
            <a:avLst/>
          </a:prstGeom>
          <a:noFill/>
          <a:ln>
            <a:noFill/>
          </a:ln>
        </p:spPr>
        <p:style>
          <a:lnRef idx="0"/>
          <a:fillRef idx="0"/>
          <a:effectRef idx="0"/>
          <a:fontRef idx="minor"/>
        </p:style>
      </p:sp>
      <p:sp>
        <p:nvSpPr>
          <p:cNvPr id="518" name="CustomShape 5"/>
          <p:cNvSpPr/>
          <p:nvPr/>
        </p:nvSpPr>
        <p:spPr>
          <a:xfrm>
            <a:off x="5990760" y="3791520"/>
            <a:ext cx="1073880" cy="1080720"/>
          </a:xfrm>
          <a:prstGeom prst="rect">
            <a:avLst/>
          </a:prstGeom>
          <a:noFill/>
          <a:ln>
            <a:noFill/>
          </a:ln>
        </p:spPr>
        <p:style>
          <a:lnRef idx="0"/>
          <a:fillRef idx="0"/>
          <a:effectRef idx="0"/>
          <a:fontRef idx="minor"/>
        </p:style>
      </p:sp>
      <p:sp>
        <p:nvSpPr>
          <p:cNvPr id="519" name="CustomShape 6"/>
          <p:cNvSpPr/>
          <p:nvPr/>
        </p:nvSpPr>
        <p:spPr>
          <a:xfrm>
            <a:off x="4679280" y="4103640"/>
            <a:ext cx="2723400" cy="558000"/>
          </a:xfrm>
          <a:prstGeom prst="rect">
            <a:avLst/>
          </a:prstGeom>
          <a:noFill/>
          <a:ln>
            <a:noFill/>
          </a:ln>
        </p:spPr>
        <p:style>
          <a:lnRef idx="0"/>
          <a:fillRef idx="0"/>
          <a:effectRef idx="0"/>
          <a:fontRef idx="minor"/>
        </p:style>
        <p:txBody>
          <a:bodyPr lIns="90000" rIns="90000" tIns="91440" bIns="91440"/>
          <a:p>
            <a:pPr algn="ctr">
              <a:lnSpc>
                <a:spcPct val="100000"/>
              </a:lnSpc>
            </a:pPr>
            <a:r>
              <a:rPr b="1" lang="en-US" sz="1400" spc="-1" strike="noStrike">
                <a:solidFill>
                  <a:srgbClr val="000000"/>
                </a:solidFill>
                <a:latin typeface="Arial"/>
                <a:ea typeface="Arial"/>
              </a:rPr>
              <a:t>Gwen Orlowski</a:t>
            </a:r>
            <a:endParaRPr b="0" lang="en-US" sz="1400" spc="-1" strike="noStrike">
              <a:latin typeface="Arial"/>
            </a:endParaRPr>
          </a:p>
          <a:p>
            <a:pPr algn="ctr">
              <a:lnSpc>
                <a:spcPct val="100000"/>
              </a:lnSpc>
            </a:pPr>
            <a:r>
              <a:rPr b="1" lang="en-US" sz="1400" spc="-1" strike="noStrike">
                <a:solidFill>
                  <a:srgbClr val="000000"/>
                </a:solidFill>
                <a:latin typeface="Arial"/>
                <a:ea typeface="Arial"/>
              </a:rPr>
              <a:t>Executive Director</a:t>
            </a:r>
            <a:endParaRPr b="0" lang="en-US" sz="1400" spc="-1" strike="noStrike">
              <a:latin typeface="Arial"/>
            </a:endParaRPr>
          </a:p>
          <a:p>
            <a:pPr algn="ctr">
              <a:lnSpc>
                <a:spcPct val="100000"/>
              </a:lnSpc>
            </a:pPr>
            <a:endParaRPr b="0" lang="en-US" sz="1400" spc="-1" strike="noStrike">
              <a:latin typeface="Arial"/>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0" name="Google Shape;768;p139" descr=""/>
          <p:cNvPicPr/>
          <p:nvPr/>
        </p:nvPicPr>
        <p:blipFill>
          <a:blip r:embed="rId1"/>
          <a:stretch/>
        </p:blipFill>
        <p:spPr>
          <a:xfrm>
            <a:off x="0" y="1234800"/>
            <a:ext cx="12184200" cy="4759200"/>
          </a:xfrm>
          <a:prstGeom prst="rect">
            <a:avLst/>
          </a:prstGeom>
          <a:ln>
            <a:noFill/>
          </a:ln>
        </p:spPr>
      </p:pic>
      <p:sp>
        <p:nvSpPr>
          <p:cNvPr id="521" name="CustomShape 1"/>
          <p:cNvSpPr/>
          <p:nvPr/>
        </p:nvSpPr>
        <p:spPr>
          <a:xfrm>
            <a:off x="374400" y="84600"/>
            <a:ext cx="11547720" cy="681480"/>
          </a:xfrm>
          <a:prstGeom prst="rect">
            <a:avLst/>
          </a:prstGeom>
          <a:noFill/>
          <a:ln>
            <a:noFill/>
          </a:ln>
        </p:spPr>
        <p:style>
          <a:lnRef idx="0"/>
          <a:fillRef idx="0"/>
          <a:effectRef idx="0"/>
          <a:fontRef idx="minor"/>
        </p:style>
        <p:txBody>
          <a:bodyPr lIns="90000" rIns="90000" tIns="91440" bIns="91440"/>
          <a:p>
            <a:pPr algn="ctr">
              <a:lnSpc>
                <a:spcPct val="100000"/>
              </a:lnSpc>
            </a:pPr>
            <a:r>
              <a:rPr b="1" lang="en-US" sz="3600" spc="-1" strike="noStrike">
                <a:solidFill>
                  <a:srgbClr val="ffffff"/>
                </a:solidFill>
                <a:latin typeface="Arial"/>
                <a:ea typeface="Arial"/>
              </a:rPr>
              <a:t>We want to hear from you!</a:t>
            </a:r>
            <a:endParaRPr b="0" lang="en-US" sz="3600" spc="-1" strike="noStrike">
              <a:latin typeface="Arial"/>
            </a:endParaRPr>
          </a:p>
          <a:p>
            <a:pPr>
              <a:lnSpc>
                <a:spcPct val="100000"/>
              </a:lnSpc>
            </a:pPr>
            <a:endParaRPr b="0" lang="en-US" sz="3600" spc="-1" strike="noStrike">
              <a:latin typeface="Arial"/>
            </a:endParaRPr>
          </a:p>
          <a:p>
            <a:pPr>
              <a:lnSpc>
                <a:spcPct val="100000"/>
              </a:lnSpc>
            </a:pPr>
            <a:endParaRPr b="0" lang="en-US" sz="3600" spc="-1" strike="noStrike">
              <a:latin typeface="Arial"/>
            </a:endParaRPr>
          </a:p>
        </p:txBody>
      </p:sp>
      <p:sp>
        <p:nvSpPr>
          <p:cNvPr id="522" name="CustomShape 2"/>
          <p:cNvSpPr/>
          <p:nvPr/>
        </p:nvSpPr>
        <p:spPr>
          <a:xfrm>
            <a:off x="129600" y="5998680"/>
            <a:ext cx="11923920" cy="774000"/>
          </a:xfrm>
          <a:prstGeom prst="rect">
            <a:avLst/>
          </a:prstGeom>
          <a:noFill/>
          <a:ln>
            <a:noFill/>
          </a:ln>
        </p:spPr>
        <p:style>
          <a:lnRef idx="0"/>
          <a:fillRef idx="0"/>
          <a:effectRef idx="0"/>
          <a:fontRef idx="minor"/>
        </p:style>
        <p:txBody>
          <a:bodyPr lIns="90000" rIns="90000" tIns="91440" bIns="91440"/>
          <a:p>
            <a:pPr algn="ctr">
              <a:lnSpc>
                <a:spcPct val="100000"/>
              </a:lnSpc>
            </a:pPr>
            <a:r>
              <a:rPr b="1" lang="en-US" sz="3600" spc="-1" strike="noStrike">
                <a:solidFill>
                  <a:srgbClr val="ffffff"/>
                </a:solidFill>
                <a:latin typeface="Arial"/>
                <a:ea typeface="Arial"/>
              </a:rPr>
              <a:t>Share questions in the Chat window</a:t>
            </a:r>
            <a:endParaRPr b="0" lang="en-US" sz="3600" spc="-1" strike="noStrike">
              <a:latin typeface="Arial"/>
            </a:endParaRPr>
          </a:p>
          <a:p>
            <a:pPr>
              <a:lnSpc>
                <a:spcPct val="100000"/>
              </a:lnSpc>
            </a:pPr>
            <a:endParaRPr b="0" lang="en-US" sz="3600" spc="-1" strike="noStrike">
              <a:latin typeface="Arial"/>
            </a:endParaRPr>
          </a:p>
          <a:p>
            <a:pPr>
              <a:lnSpc>
                <a:spcPct val="100000"/>
              </a:lnSpc>
            </a:pPr>
            <a:endParaRPr b="0" lang="en-US" sz="36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c78d8"/>
        </a:solidFill>
      </p:bgPr>
    </p:bg>
    <p:spTree>
      <p:nvGrpSpPr>
        <p:cNvPr id="1" name=""/>
        <p:cNvGrpSpPr/>
        <p:nvPr/>
      </p:nvGrpSpPr>
      <p:grpSpPr>
        <a:xfrm>
          <a:off x="0" y="0"/>
          <a:ext cx="0" cy="0"/>
          <a:chOff x="0" y="0"/>
          <a:chExt cx="0" cy="0"/>
        </a:xfrm>
      </p:grpSpPr>
      <p:sp>
        <p:nvSpPr>
          <p:cNvPr id="523" name="CustomShape 1"/>
          <p:cNvSpPr/>
          <p:nvPr/>
        </p:nvSpPr>
        <p:spPr>
          <a:xfrm>
            <a:off x="374400" y="84600"/>
            <a:ext cx="11547720" cy="681480"/>
          </a:xfrm>
          <a:prstGeom prst="rect">
            <a:avLst/>
          </a:prstGeom>
          <a:noFill/>
          <a:ln>
            <a:noFill/>
          </a:ln>
        </p:spPr>
        <p:style>
          <a:lnRef idx="0"/>
          <a:fillRef idx="0"/>
          <a:effectRef idx="0"/>
          <a:fontRef idx="minor"/>
        </p:style>
        <p:txBody>
          <a:bodyPr lIns="90000" rIns="90000" tIns="91440" bIns="91440"/>
          <a:p>
            <a:pPr algn="ctr">
              <a:lnSpc>
                <a:spcPct val="100000"/>
              </a:lnSpc>
            </a:pPr>
            <a:r>
              <a:rPr b="1" lang="en-US" sz="3600" spc="-1" strike="noStrike">
                <a:solidFill>
                  <a:srgbClr val="ffffff"/>
                </a:solidFill>
                <a:latin typeface="Arial"/>
                <a:ea typeface="Arial"/>
              </a:rPr>
              <a:t>We want to hear from you!</a:t>
            </a:r>
            <a:endParaRPr b="0" lang="en-US" sz="3600" spc="-1" strike="noStrike">
              <a:latin typeface="Arial"/>
            </a:endParaRPr>
          </a:p>
          <a:p>
            <a:pPr>
              <a:lnSpc>
                <a:spcPct val="100000"/>
              </a:lnSpc>
            </a:pPr>
            <a:endParaRPr b="0" lang="en-US" sz="3600" spc="-1" strike="noStrike">
              <a:latin typeface="Arial"/>
            </a:endParaRPr>
          </a:p>
          <a:p>
            <a:pPr>
              <a:lnSpc>
                <a:spcPct val="100000"/>
              </a:lnSpc>
            </a:pPr>
            <a:endParaRPr b="0" lang="en-US" sz="3600" spc="-1" strike="noStrike">
              <a:latin typeface="Arial"/>
            </a:endParaRPr>
          </a:p>
        </p:txBody>
      </p:sp>
      <p:sp>
        <p:nvSpPr>
          <p:cNvPr id="524" name="CustomShape 2"/>
          <p:cNvSpPr/>
          <p:nvPr/>
        </p:nvSpPr>
        <p:spPr>
          <a:xfrm>
            <a:off x="5071680" y="1538640"/>
            <a:ext cx="6376680" cy="4434120"/>
          </a:xfrm>
          <a:prstGeom prst="rect">
            <a:avLst/>
          </a:prstGeom>
          <a:noFill/>
          <a:ln>
            <a:noFill/>
          </a:ln>
        </p:spPr>
        <p:style>
          <a:lnRef idx="0"/>
          <a:fillRef idx="0"/>
          <a:effectRef idx="0"/>
          <a:fontRef idx="minor"/>
        </p:style>
        <p:txBody>
          <a:bodyPr lIns="90000" rIns="90000" tIns="91440" bIns="91440"/>
          <a:p>
            <a:pPr algn="ctr">
              <a:lnSpc>
                <a:spcPct val="100000"/>
              </a:lnSpc>
            </a:pPr>
            <a:r>
              <a:rPr b="1" lang="en-US" sz="3600" spc="-1" strike="noStrike">
                <a:solidFill>
                  <a:srgbClr val="ffffff"/>
                </a:solidFill>
                <a:latin typeface="Arial"/>
                <a:ea typeface="Arial"/>
              </a:rPr>
              <a:t>Share ques</a:t>
            </a:r>
            <a:r>
              <a:rPr b="1" lang="en-US" sz="3600" spc="-1" strike="noStrike">
                <a:solidFill>
                  <a:srgbClr val="ffffff"/>
                </a:solidFill>
                <a:latin typeface="Times New Roman"/>
                <a:ea typeface="Arial"/>
              </a:rPr>
              <a:t>tions via email or text!</a:t>
            </a:r>
            <a:endParaRPr b="0" lang="en-US" sz="3600" spc="-1" strike="noStrike">
              <a:latin typeface="Arial"/>
            </a:endParaRPr>
          </a:p>
          <a:p>
            <a:pPr algn="ctr">
              <a:lnSpc>
                <a:spcPct val="100000"/>
              </a:lnSpc>
            </a:pPr>
            <a:endParaRPr b="0" lang="en-US" sz="3600" spc="-1" strike="noStrike">
              <a:latin typeface="Arial"/>
            </a:endParaRPr>
          </a:p>
          <a:p>
            <a:pPr algn="ctr">
              <a:lnSpc>
                <a:spcPct val="100000"/>
              </a:lnSpc>
            </a:pPr>
            <a:r>
              <a:rPr b="1" lang="en-US" sz="2400" spc="-1" strike="noStrike">
                <a:solidFill>
                  <a:srgbClr val="ffffff"/>
                </a:solidFill>
                <a:latin typeface="Times New Roman"/>
                <a:ea typeface="Muli"/>
              </a:rPr>
              <a:t>Email or Text Your Questions:</a:t>
            </a:r>
            <a:endParaRPr b="0" lang="en-US" sz="2400" spc="-1" strike="noStrike">
              <a:latin typeface="Arial"/>
            </a:endParaRPr>
          </a:p>
          <a:p>
            <a:pPr algn="ctr">
              <a:lnSpc>
                <a:spcPct val="100000"/>
              </a:lnSpc>
            </a:pPr>
            <a:r>
              <a:rPr b="1" lang="en-US" sz="2400" spc="-1" strike="noStrike">
                <a:solidFill>
                  <a:srgbClr val="ffffff"/>
                </a:solidFill>
                <a:latin typeface="Times New Roman"/>
                <a:ea typeface="Muli"/>
              </a:rPr>
              <a:t>Questions@drnj.org</a:t>
            </a:r>
            <a:endParaRPr b="0" lang="en-US" sz="2400" spc="-1" strike="noStrike">
              <a:latin typeface="Arial"/>
            </a:endParaRPr>
          </a:p>
          <a:p>
            <a:pPr algn="ctr">
              <a:lnSpc>
                <a:spcPct val="100000"/>
              </a:lnSpc>
            </a:pPr>
            <a:endParaRPr b="0" lang="en-US" sz="2400" spc="-1" strike="noStrike">
              <a:latin typeface="Arial"/>
            </a:endParaRPr>
          </a:p>
          <a:p>
            <a:pPr>
              <a:lnSpc>
                <a:spcPct val="100000"/>
              </a:lnSpc>
            </a:pPr>
            <a:endParaRPr b="0" lang="en-US" sz="2400" spc="-1" strike="noStrike">
              <a:latin typeface="Arial"/>
            </a:endParaRPr>
          </a:p>
          <a:p>
            <a:pPr>
              <a:lnSpc>
                <a:spcPct val="100000"/>
              </a:lnSpc>
            </a:pPr>
            <a:endParaRPr b="0" lang="en-US" sz="2400" spc="-1" strike="noStrike">
              <a:latin typeface="Arial"/>
            </a:endParaRPr>
          </a:p>
        </p:txBody>
      </p:sp>
      <p:pic>
        <p:nvPicPr>
          <p:cNvPr id="525" name="Google Shape;777;p140" descr=""/>
          <p:cNvPicPr/>
          <p:nvPr/>
        </p:nvPicPr>
        <p:blipFill>
          <a:blip r:embed="rId1"/>
          <a:srcRect l="0" t="0" r="0" b="9023"/>
          <a:stretch/>
        </p:blipFill>
        <p:spPr>
          <a:xfrm>
            <a:off x="300960" y="1538640"/>
            <a:ext cx="4770000" cy="377532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58582"/>
        </a:solidFill>
      </p:bgPr>
    </p:bg>
    <p:spTree>
      <p:nvGrpSpPr>
        <p:cNvPr id="1" name=""/>
        <p:cNvGrpSpPr/>
        <p:nvPr/>
      </p:nvGrpSpPr>
      <p:grpSpPr>
        <a:xfrm>
          <a:off x="0" y="0"/>
          <a:ext cx="0" cy="0"/>
          <a:chOff x="0" y="0"/>
          <a:chExt cx="0" cy="0"/>
        </a:xfrm>
      </p:grpSpPr>
      <p:pic>
        <p:nvPicPr>
          <p:cNvPr id="526" name="Picture 88" descr=""/>
          <p:cNvPicPr/>
          <p:nvPr/>
        </p:nvPicPr>
        <p:blipFill>
          <a:blip r:embed="rId1"/>
          <a:stretch/>
        </p:blipFill>
        <p:spPr>
          <a:xfrm>
            <a:off x="1449360" y="2494080"/>
            <a:ext cx="4431240" cy="2926440"/>
          </a:xfrm>
          <a:prstGeom prst="rect">
            <a:avLst/>
          </a:prstGeom>
          <a:ln>
            <a:noFill/>
          </a:ln>
        </p:spPr>
      </p:pic>
      <p:grpSp>
        <p:nvGrpSpPr>
          <p:cNvPr id="527" name="Group 1"/>
          <p:cNvGrpSpPr/>
          <p:nvPr/>
        </p:nvGrpSpPr>
        <p:grpSpPr>
          <a:xfrm>
            <a:off x="0" y="944640"/>
            <a:ext cx="12191040" cy="1224360"/>
            <a:chOff x="0" y="944640"/>
            <a:chExt cx="12191040" cy="1224360"/>
          </a:xfrm>
        </p:grpSpPr>
        <p:sp>
          <p:nvSpPr>
            <p:cNvPr id="528" name="CustomShape 2"/>
            <p:cNvSpPr/>
            <p:nvPr/>
          </p:nvSpPr>
          <p:spPr>
            <a:xfrm>
              <a:off x="0" y="944640"/>
              <a:ext cx="12191040" cy="1224360"/>
            </a:xfrm>
            <a:prstGeom prst="rect">
              <a:avLst/>
            </a:prstGeom>
            <a:solidFill>
              <a:srgbClr val="079f9d"/>
            </a:solidFill>
            <a:ln>
              <a:noFill/>
            </a:ln>
          </p:spPr>
          <p:style>
            <a:lnRef idx="2">
              <a:schemeClr val="accent1">
                <a:shade val="50000"/>
              </a:schemeClr>
            </a:lnRef>
            <a:fillRef idx="1">
              <a:schemeClr val="accent1"/>
            </a:fillRef>
            <a:effectRef idx="0">
              <a:schemeClr val="accent1"/>
            </a:effectRef>
            <a:fontRef idx="minor"/>
          </p:style>
        </p:sp>
        <p:pic>
          <p:nvPicPr>
            <p:cNvPr id="529" name="Picture 6" descr=""/>
            <p:cNvPicPr/>
            <p:nvPr/>
          </p:nvPicPr>
          <p:blipFill>
            <a:blip r:embed="rId2"/>
            <a:stretch/>
          </p:blipFill>
          <p:spPr>
            <a:xfrm>
              <a:off x="647640" y="1063800"/>
              <a:ext cx="6393960" cy="975960"/>
            </a:xfrm>
            <a:prstGeom prst="rect">
              <a:avLst/>
            </a:prstGeom>
            <a:ln>
              <a:noFill/>
            </a:ln>
          </p:spPr>
        </p:pic>
      </p:grpSp>
      <p:grpSp>
        <p:nvGrpSpPr>
          <p:cNvPr id="530" name="Group 3"/>
          <p:cNvGrpSpPr/>
          <p:nvPr/>
        </p:nvGrpSpPr>
        <p:grpSpPr>
          <a:xfrm>
            <a:off x="2073240" y="4680000"/>
            <a:ext cx="2338920" cy="577080"/>
            <a:chOff x="2073240" y="4680000"/>
            <a:chExt cx="2338920" cy="577080"/>
          </a:xfrm>
        </p:grpSpPr>
        <p:grpSp>
          <p:nvGrpSpPr>
            <p:cNvPr id="531" name="Group 4"/>
            <p:cNvGrpSpPr/>
            <p:nvPr/>
          </p:nvGrpSpPr>
          <p:grpSpPr>
            <a:xfrm>
              <a:off x="2073240" y="4836600"/>
              <a:ext cx="345600" cy="345240"/>
              <a:chOff x="2073240" y="4836600"/>
              <a:chExt cx="345600" cy="345240"/>
            </a:xfrm>
          </p:grpSpPr>
          <p:sp>
            <p:nvSpPr>
              <p:cNvPr id="532" name="CustomShape 5"/>
              <p:cNvSpPr/>
              <p:nvPr/>
            </p:nvSpPr>
            <p:spPr>
              <a:xfrm>
                <a:off x="2073240" y="4836600"/>
                <a:ext cx="345600" cy="345240"/>
              </a:xfrm>
              <a:prstGeom prst="ellipse">
                <a:avLst/>
              </a:prstGeom>
              <a:solidFill>
                <a:srgbClr val="079f9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ea typeface="DejaVu Sans"/>
                  </a:rPr>
                  <a:t>        </a:t>
                </a:r>
                <a:endParaRPr b="0" lang="en-US" sz="1800" spc="-1" strike="noStrike">
                  <a:latin typeface="Arial"/>
                </a:endParaRPr>
              </a:p>
            </p:txBody>
          </p:sp>
          <p:grpSp>
            <p:nvGrpSpPr>
              <p:cNvPr id="533" name="Group 6"/>
              <p:cNvGrpSpPr/>
              <p:nvPr/>
            </p:nvGrpSpPr>
            <p:grpSpPr>
              <a:xfrm>
                <a:off x="2145240" y="4940640"/>
                <a:ext cx="205920" cy="159480"/>
                <a:chOff x="2145240" y="4940640"/>
                <a:chExt cx="205920" cy="159480"/>
              </a:xfrm>
            </p:grpSpPr>
            <p:sp>
              <p:nvSpPr>
                <p:cNvPr id="534" name="Line 7"/>
                <p:cNvSpPr/>
                <p:nvPr/>
              </p:nvSpPr>
              <p:spPr>
                <a:xfrm>
                  <a:off x="2145240" y="5009760"/>
                  <a:ext cx="63000" cy="6228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sp>
              <p:nvSpPr>
                <p:cNvPr id="535" name="Line 8"/>
                <p:cNvSpPr/>
                <p:nvPr/>
              </p:nvSpPr>
              <p:spPr>
                <a:xfrm flipV="1">
                  <a:off x="2183400" y="4940640"/>
                  <a:ext cx="167760" cy="15948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grpSp>
        </p:grpSp>
        <p:sp>
          <p:nvSpPr>
            <p:cNvPr id="536" name="CustomShape 9"/>
            <p:cNvSpPr/>
            <p:nvPr/>
          </p:nvSpPr>
          <p:spPr>
            <a:xfrm>
              <a:off x="2443320" y="4680000"/>
              <a:ext cx="1968840" cy="577080"/>
            </a:xfrm>
            <a:prstGeom prst="rect">
              <a:avLst/>
            </a:prstGeom>
            <a:noFill/>
            <a:ln>
              <a:noFill/>
            </a:ln>
          </p:spPr>
          <p:style>
            <a:lnRef idx="0"/>
            <a:fillRef idx="0"/>
            <a:effectRef idx="0"/>
            <a:fontRef idx="minor"/>
          </p:style>
          <p:txBody>
            <a:bodyPr lIns="90000" rIns="90000" tIns="45000" bIns="45000"/>
            <a:p>
              <a:pPr>
                <a:lnSpc>
                  <a:spcPct val="100000"/>
                </a:lnSpc>
              </a:pPr>
              <a:r>
                <a:rPr b="0" i="1" lang="en-US" sz="3200" spc="-143" strike="noStrike">
                  <a:solidFill>
                    <a:srgbClr val="ffffff"/>
                  </a:solidFill>
                  <a:latin typeface="Myriad Pro"/>
                  <a:ea typeface="DejaVu Sans"/>
                </a:rPr>
                <a:t>Advocate</a:t>
              </a:r>
              <a:endParaRPr b="0" lang="en-US" sz="3200" spc="-1" strike="noStrike">
                <a:latin typeface="Arial"/>
              </a:endParaRPr>
            </a:p>
          </p:txBody>
        </p:sp>
      </p:grpSp>
      <p:grpSp>
        <p:nvGrpSpPr>
          <p:cNvPr id="537" name="Group 10"/>
          <p:cNvGrpSpPr/>
          <p:nvPr/>
        </p:nvGrpSpPr>
        <p:grpSpPr>
          <a:xfrm>
            <a:off x="2073240" y="5184720"/>
            <a:ext cx="2664360" cy="577080"/>
            <a:chOff x="2073240" y="5184720"/>
            <a:chExt cx="2664360" cy="577080"/>
          </a:xfrm>
        </p:grpSpPr>
        <p:sp>
          <p:nvSpPr>
            <p:cNvPr id="538" name="CustomShape 11"/>
            <p:cNvSpPr/>
            <p:nvPr/>
          </p:nvSpPr>
          <p:spPr>
            <a:xfrm>
              <a:off x="2443320" y="5184720"/>
              <a:ext cx="2294280" cy="577080"/>
            </a:xfrm>
            <a:prstGeom prst="rect">
              <a:avLst/>
            </a:prstGeom>
            <a:noFill/>
            <a:ln>
              <a:noFill/>
            </a:ln>
          </p:spPr>
          <p:style>
            <a:lnRef idx="0"/>
            <a:fillRef idx="0"/>
            <a:effectRef idx="0"/>
            <a:fontRef idx="minor"/>
          </p:style>
          <p:txBody>
            <a:bodyPr lIns="90000" rIns="90000" tIns="45000" bIns="45000"/>
            <a:p>
              <a:pPr>
                <a:lnSpc>
                  <a:spcPct val="100000"/>
                </a:lnSpc>
              </a:pPr>
              <a:r>
                <a:rPr b="0" i="1" lang="en-US" sz="3200" spc="-143" strike="noStrike">
                  <a:solidFill>
                    <a:srgbClr val="ffffff"/>
                  </a:solidFill>
                  <a:latin typeface="Myriad Pro"/>
                  <a:ea typeface="DejaVu Sans"/>
                </a:rPr>
                <a:t>Collaborate</a:t>
              </a:r>
              <a:endParaRPr b="0" lang="en-US" sz="3200" spc="-1" strike="noStrike">
                <a:latin typeface="Arial"/>
              </a:endParaRPr>
            </a:p>
          </p:txBody>
        </p:sp>
        <p:grpSp>
          <p:nvGrpSpPr>
            <p:cNvPr id="539" name="Group 12"/>
            <p:cNvGrpSpPr/>
            <p:nvPr/>
          </p:nvGrpSpPr>
          <p:grpSpPr>
            <a:xfrm>
              <a:off x="2073240" y="5312880"/>
              <a:ext cx="345600" cy="345240"/>
              <a:chOff x="2073240" y="5312880"/>
              <a:chExt cx="345600" cy="345240"/>
            </a:xfrm>
          </p:grpSpPr>
          <p:sp>
            <p:nvSpPr>
              <p:cNvPr id="540" name="CustomShape 13"/>
              <p:cNvSpPr/>
              <p:nvPr/>
            </p:nvSpPr>
            <p:spPr>
              <a:xfrm>
                <a:off x="2073240" y="5312880"/>
                <a:ext cx="345600" cy="345240"/>
              </a:xfrm>
              <a:prstGeom prst="ellipse">
                <a:avLst/>
              </a:prstGeom>
              <a:solidFill>
                <a:srgbClr val="079f9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ea typeface="DejaVu Sans"/>
                  </a:rPr>
                  <a:t>        </a:t>
                </a:r>
                <a:endParaRPr b="0" lang="en-US" sz="1800" spc="-1" strike="noStrike">
                  <a:latin typeface="Arial"/>
                </a:endParaRPr>
              </a:p>
            </p:txBody>
          </p:sp>
          <p:grpSp>
            <p:nvGrpSpPr>
              <p:cNvPr id="541" name="Group 14"/>
              <p:cNvGrpSpPr/>
              <p:nvPr/>
            </p:nvGrpSpPr>
            <p:grpSpPr>
              <a:xfrm>
                <a:off x="2145240" y="5421240"/>
                <a:ext cx="205920" cy="159120"/>
                <a:chOff x="2145240" y="5421240"/>
                <a:chExt cx="205920" cy="159120"/>
              </a:xfrm>
            </p:grpSpPr>
            <p:sp>
              <p:nvSpPr>
                <p:cNvPr id="542" name="Line 15"/>
                <p:cNvSpPr/>
                <p:nvPr/>
              </p:nvSpPr>
              <p:spPr>
                <a:xfrm>
                  <a:off x="2145240" y="5485680"/>
                  <a:ext cx="63000" cy="6264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sp>
              <p:nvSpPr>
                <p:cNvPr id="543" name="Line 16"/>
                <p:cNvSpPr/>
                <p:nvPr/>
              </p:nvSpPr>
              <p:spPr>
                <a:xfrm flipV="1">
                  <a:off x="2183400" y="5421240"/>
                  <a:ext cx="167760" cy="15912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grpSp>
        </p:grpSp>
      </p:grpSp>
      <p:grpSp>
        <p:nvGrpSpPr>
          <p:cNvPr id="544" name="Group 17"/>
          <p:cNvGrpSpPr/>
          <p:nvPr/>
        </p:nvGrpSpPr>
        <p:grpSpPr>
          <a:xfrm>
            <a:off x="2073240" y="5678640"/>
            <a:ext cx="2464560" cy="577080"/>
            <a:chOff x="2073240" y="5678640"/>
            <a:chExt cx="2464560" cy="577080"/>
          </a:xfrm>
        </p:grpSpPr>
        <p:sp>
          <p:nvSpPr>
            <p:cNvPr id="545" name="CustomShape 18"/>
            <p:cNvSpPr/>
            <p:nvPr/>
          </p:nvSpPr>
          <p:spPr>
            <a:xfrm>
              <a:off x="2443320" y="5678640"/>
              <a:ext cx="2094480" cy="577080"/>
            </a:xfrm>
            <a:prstGeom prst="rect">
              <a:avLst/>
            </a:prstGeom>
            <a:noFill/>
            <a:ln>
              <a:noFill/>
            </a:ln>
          </p:spPr>
          <p:style>
            <a:lnRef idx="0"/>
            <a:fillRef idx="0"/>
            <a:effectRef idx="0"/>
            <a:fontRef idx="minor"/>
          </p:style>
          <p:txBody>
            <a:bodyPr lIns="90000" rIns="90000" tIns="45000" bIns="45000"/>
            <a:p>
              <a:pPr>
                <a:lnSpc>
                  <a:spcPct val="100000"/>
                </a:lnSpc>
              </a:pPr>
              <a:r>
                <a:rPr b="0" i="1" lang="en-US" sz="3200" spc="-143" strike="noStrike">
                  <a:solidFill>
                    <a:srgbClr val="ffffff"/>
                  </a:solidFill>
                  <a:latin typeface="Myriad Pro"/>
                  <a:ea typeface="DejaVu Sans"/>
                </a:rPr>
                <a:t>Educate</a:t>
              </a:r>
              <a:endParaRPr b="0" lang="en-US" sz="3200" spc="-1" strike="noStrike">
                <a:latin typeface="Arial"/>
              </a:endParaRPr>
            </a:p>
          </p:txBody>
        </p:sp>
        <p:grpSp>
          <p:nvGrpSpPr>
            <p:cNvPr id="546" name="Group 19"/>
            <p:cNvGrpSpPr/>
            <p:nvPr/>
          </p:nvGrpSpPr>
          <p:grpSpPr>
            <a:xfrm>
              <a:off x="2073240" y="5793480"/>
              <a:ext cx="345600" cy="345240"/>
              <a:chOff x="2073240" y="5793480"/>
              <a:chExt cx="345600" cy="345240"/>
            </a:xfrm>
          </p:grpSpPr>
          <p:sp>
            <p:nvSpPr>
              <p:cNvPr id="547" name="CustomShape 20"/>
              <p:cNvSpPr/>
              <p:nvPr/>
            </p:nvSpPr>
            <p:spPr>
              <a:xfrm>
                <a:off x="2073240" y="5793480"/>
                <a:ext cx="345600" cy="345240"/>
              </a:xfrm>
              <a:prstGeom prst="ellipse">
                <a:avLst/>
              </a:prstGeom>
              <a:solidFill>
                <a:srgbClr val="079f9d"/>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ea typeface="DejaVu Sans"/>
                  </a:rPr>
                  <a:t>        </a:t>
                </a:r>
                <a:endParaRPr b="0" lang="en-US" sz="1800" spc="-1" strike="noStrike">
                  <a:latin typeface="Arial"/>
                </a:endParaRPr>
              </a:p>
            </p:txBody>
          </p:sp>
          <p:grpSp>
            <p:nvGrpSpPr>
              <p:cNvPr id="548" name="Group 21"/>
              <p:cNvGrpSpPr/>
              <p:nvPr/>
            </p:nvGrpSpPr>
            <p:grpSpPr>
              <a:xfrm>
                <a:off x="2145240" y="5900400"/>
                <a:ext cx="204840" cy="159480"/>
                <a:chOff x="2145240" y="5900400"/>
                <a:chExt cx="204840" cy="159480"/>
              </a:xfrm>
            </p:grpSpPr>
            <p:sp>
              <p:nvSpPr>
                <p:cNvPr id="549" name="Line 22"/>
                <p:cNvSpPr/>
                <p:nvPr/>
              </p:nvSpPr>
              <p:spPr>
                <a:xfrm>
                  <a:off x="2145240" y="5966280"/>
                  <a:ext cx="63000" cy="6264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sp>
              <p:nvSpPr>
                <p:cNvPr id="550" name="Line 23"/>
                <p:cNvSpPr/>
                <p:nvPr/>
              </p:nvSpPr>
              <p:spPr>
                <a:xfrm flipV="1">
                  <a:off x="2181960" y="5900400"/>
                  <a:ext cx="168120" cy="159480"/>
                </a:xfrm>
                <a:prstGeom prst="line">
                  <a:avLst/>
                </a:prstGeom>
                <a:ln w="73080">
                  <a:solidFill>
                    <a:schemeClr val="bg1"/>
                  </a:solidFill>
                  <a:round/>
                </a:ln>
              </p:spPr>
              <p:style>
                <a:lnRef idx="1">
                  <a:schemeClr val="accent1"/>
                </a:lnRef>
                <a:fillRef idx="0">
                  <a:schemeClr val="accent1"/>
                </a:fillRef>
                <a:effectRef idx="0">
                  <a:schemeClr val="accent1"/>
                </a:effectRef>
                <a:fontRef idx="minor"/>
              </p:style>
            </p:sp>
          </p:grpSp>
        </p:grpSp>
      </p:grpSp>
      <p:pic>
        <p:nvPicPr>
          <p:cNvPr id="551" name="Picture 1" descr="">
            <a:hlinkClick r:id="" action="ppaction://media"/>
          </p:cNvPr>
          <p:cNvPicPr/>
          <p:nvPr>
            <a:videoFile r:link="rId3"/>
            <p:extLst>
              <p:ext uri="{DAA4B4D4-6D71-4841-9C94-3DE7FCFB9230}">
                <p14:media r:embed="rId4"/>
              </p:ext>
            </p:extLst>
          </p:nvPr>
        </p:nvPicPr>
        <p:blipFill>
          <a:blip r:embed="rId5"/>
        </p:blipFill>
        <p:spPr>
          <a:xfrm>
            <a:off x="11430000" y="6095880"/>
            <a:ext cx="608400" cy="608400"/>
          </a:xfrm>
          <a:prstGeom prst="rect">
            <a:avLst/>
          </a:prstGeom>
          <a:ln>
            <a:noFill/>
          </a:ln>
        </p:spPr>
      </p:pic>
      <p:sp>
        <p:nvSpPr>
          <p:cNvPr id="552" name="CustomShape 24"/>
          <p:cNvSpPr/>
          <p:nvPr/>
        </p:nvSpPr>
        <p:spPr>
          <a:xfrm>
            <a:off x="7113960" y="3306240"/>
            <a:ext cx="4217040" cy="3655080"/>
          </a:xfrm>
          <a:prstGeom prst="rect">
            <a:avLst/>
          </a:prstGeom>
          <a:noFill/>
          <a:ln>
            <a:noFill/>
          </a:ln>
        </p:spPr>
        <p:style>
          <a:lnRef idx="0"/>
          <a:fillRef idx="0"/>
          <a:effectRef idx="0"/>
          <a:fontRef idx="minor"/>
        </p:style>
        <p:txBody>
          <a:bodyPr lIns="90000" rIns="90000" tIns="45000" bIns="45000"/>
          <a:p>
            <a:pPr>
              <a:lnSpc>
                <a:spcPct val="150000"/>
              </a:lnSpc>
            </a:pPr>
            <a:r>
              <a:rPr b="1" i="1" lang="en-US" sz="3600" spc="-1" strike="noStrike">
                <a:solidFill>
                  <a:srgbClr val="043e3e"/>
                </a:solidFill>
                <a:latin typeface="Myriad Pro"/>
                <a:ea typeface="DejaVu Sans"/>
              </a:rPr>
              <a:t>Mercedes Witowsky</a:t>
            </a:r>
            <a:endParaRPr b="0" lang="en-US" sz="3600" spc="-1" strike="noStrike">
              <a:latin typeface="Arial"/>
            </a:endParaRPr>
          </a:p>
          <a:p>
            <a:pPr>
              <a:lnSpc>
                <a:spcPct val="150000"/>
              </a:lnSpc>
            </a:pPr>
            <a:r>
              <a:rPr b="1" i="1" lang="en-US" sz="3600" spc="-1" strike="noStrike">
                <a:solidFill>
                  <a:srgbClr val="043e3e"/>
                </a:solidFill>
                <a:latin typeface="Myriad Pro"/>
                <a:ea typeface="DejaVu Sans"/>
              </a:rPr>
              <a:t>Executive Director</a:t>
            </a:r>
            <a:endParaRPr b="0" lang="en-US" sz="3600" spc="-1" strike="noStrike">
              <a:latin typeface="Arial"/>
            </a:endParaRPr>
          </a:p>
          <a:p>
            <a:pPr>
              <a:lnSpc>
                <a:spcPct val="150000"/>
              </a:lnSpc>
            </a:pPr>
            <a:r>
              <a:rPr b="1" i="1" lang="en-US" sz="3600" spc="-1" strike="noStrike" u="sng">
                <a:solidFill>
                  <a:srgbClr val="0563c1"/>
                </a:solidFill>
                <a:uFillTx/>
                <a:latin typeface="Myriad Pro"/>
                <a:ea typeface="DejaVu Sans"/>
                <a:hlinkClick r:id="rId6"/>
              </a:rPr>
              <a:t>njcdd@njcdd.org</a:t>
            </a:r>
            <a:r>
              <a:rPr b="1" i="1" lang="en-US" sz="3600" spc="-1" strike="noStrike">
                <a:solidFill>
                  <a:srgbClr val="043e3e"/>
                </a:solidFill>
                <a:latin typeface="Myriad Pro"/>
                <a:ea typeface="DejaVu Sans"/>
              </a:rPr>
              <a:t>	</a:t>
            </a:r>
            <a:endParaRPr b="0" lang="en-US" sz="3600" spc="-1" strike="noStrike">
              <a:latin typeface="Arial"/>
            </a:endParaRPr>
          </a:p>
          <a:p>
            <a:pPr>
              <a:lnSpc>
                <a:spcPct val="100000"/>
              </a:lnSpc>
            </a:pPr>
            <a:endParaRPr b="0" lang="en-US" sz="3600" spc="-1" strike="noStrike">
              <a:latin typeface="Arial"/>
            </a:endParaRPr>
          </a:p>
          <a:p>
            <a:pPr>
              <a:lnSpc>
                <a:spcPct val="100000"/>
              </a:lnSpc>
            </a:pPr>
            <a:endParaRPr b="0" lang="en-US" sz="3600" spc="-1" strike="noStrike">
              <a:latin typeface="Arial"/>
            </a:endParaRPr>
          </a:p>
        </p:txBody>
      </p:sp>
      <p:pic>
        <p:nvPicPr>
          <p:cNvPr id="553" name="Picture 2" descr=""/>
          <p:cNvPicPr/>
          <p:nvPr/>
        </p:nvPicPr>
        <p:blipFill>
          <a:blip r:embed="rId7"/>
          <a:stretch/>
        </p:blipFill>
        <p:spPr>
          <a:xfrm>
            <a:off x="8382600" y="476280"/>
            <a:ext cx="2754720" cy="239940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15744</TotalTime>
  <Application>LibreOffice/6.0.7.3$Linux_X86_64 LibreOffice_project/00m0$Build-3</Application>
  <Words>467</Words>
  <Paragraphs>86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2018-09-17T15:30:49Z</dcterms:created>
  <dc:creator>Maria Ali</dc:creator>
  <dc:description/>
  <dc:language>en-US</dc:language>
  <cp:lastModifiedBy/>
  <dcterms:modified xsi:type="dcterms:W3CDTF">2020-06-25T20:03:43Z</dcterms:modified>
  <cp:revision>385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1</vt:i4>
  </property>
  <property fmtid="{D5CDD505-2E9C-101B-9397-08002B2CF9AE}" pid="7" name="Notes">
    <vt:i4>6</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16</vt:i4>
  </property>
</Properties>
</file>