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_rels/notesSlide16.xml.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_rels/notesSlide4.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notesSlide11.xml" ContentType="application/vnd.openxmlformats-officedocument.presentationml.notesSlide+xml"/>
  <Override PartName="/ppt/media/image29.jpeg" ContentType="image/jpeg"/>
  <Override PartName="/ppt/media/image21.jpeg" ContentType="image/jpeg"/>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media/image7.png" ContentType="image/png"/>
  <Override PartName="/ppt/media/image9.png" ContentType="image/png"/>
  <Override PartName="/ppt/media/image34.png" ContentType="image/png"/>
  <Override PartName="/ppt/media/image33.png" ContentType="image/png"/>
  <Override PartName="/ppt/media/image32.png" ContentType="image/png"/>
  <Override PartName="/ppt/media/image31.png" ContentType="image/png"/>
  <Override PartName="/ppt/media/image30.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23.png" ContentType="image/png"/>
  <Override PartName="/ppt/media/image22.png" ContentType="image/png"/>
  <Override PartName="/ppt/media/image20.png" ContentType="image/png"/>
  <Override PartName="/ppt/media/image18.png" ContentType="image/png"/>
  <Override PartName="/ppt/media/image17.png" ContentType="image/png"/>
  <Override PartName="/ppt/media/image16.png" ContentType="image/png"/>
  <Override PartName="/ppt/media/image8.jpeg" ContentType="image/jpeg"/>
  <Override PartName="/ppt/media/image10.png" ContentType="image/png"/>
  <Override PartName="/ppt/media/image12.png" ContentType="image/png"/>
  <Override PartName="/ppt/media/image13.png" ContentType="image/png"/>
  <Override PartName="/ppt/media/image14.png" ContentType="image/png"/>
  <Override PartName="/ppt/media/image19.jpeg" ContentType="image/jpeg"/>
  <Override PartName="/ppt/media/image11.jpeg" ContentType="image/jpeg"/>
  <Override PartName="/ppt/media/image15.jpeg" ContentType="image/jpeg"/>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12.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131.xml.rels" ContentType="application/vnd.openxmlformats-package.relationships+xml"/>
  <Override PartName="/ppt/slideLayouts/_rels/slideLayout130.xml.rels" ContentType="application/vnd.openxmlformats-package.relationships+xml"/>
  <Override PartName="/ppt/slideLayouts/_rels/slideLayout129.xml.rels" ContentType="application/vnd.openxmlformats-package.relationships+xml"/>
  <Override PartName="/ppt/slideLayouts/_rels/slideLayout128.xml.rels" ContentType="application/vnd.openxmlformats-package.relationships+xml"/>
  <Override PartName="/ppt/slideLayouts/_rels/slideLayout119.xml.rels" ContentType="application/vnd.openxmlformats-package.relationships+xml"/>
  <Override PartName="/ppt/slideLayouts/_rels/slideLayout118.xml.rels" ContentType="application/vnd.openxmlformats-package.relationships+xml"/>
  <Override PartName="/ppt/slideLayouts/_rels/slideLayout117.xml.rels" ContentType="application/vnd.openxmlformats-package.relationships+xml"/>
  <Override PartName="/ppt/slideLayouts/_rels/slideLayout116.xml.rels" ContentType="application/vnd.openxmlformats-package.relationships+xml"/>
  <Override PartName="/ppt/slideLayouts/_rels/slideLayout109.xml.rels" ContentType="application/vnd.openxmlformats-package.relationships+xml"/>
  <Override PartName="/ppt/slideLayouts/_rels/slideLayout108.xml.rels" ContentType="application/vnd.openxmlformats-package.relationships+xml"/>
  <Override PartName="/ppt/slideLayouts/_rels/slideLayout107.xml.rels" ContentType="application/vnd.openxmlformats-package.relationships+xml"/>
  <Override PartName="/ppt/slideLayouts/_rels/slideLayout106.xml.rels" ContentType="application/vnd.openxmlformats-package.relationships+xml"/>
  <Override PartName="/ppt/slideLayouts/_rels/slideLayout105.xml.rels" ContentType="application/vnd.openxmlformats-package.relationships+xml"/>
  <Override PartName="/ppt/slideLayouts/_rels/slideLayout99.xml.rels" ContentType="application/vnd.openxmlformats-package.relationships+xml"/>
  <Override PartName="/ppt/slideLayouts/_rels/slideLayout104.xml.rels" ContentType="application/vnd.openxmlformats-package.relationships+xml"/>
  <Override PartName="/ppt/slideLayouts/_rels/slideLayout95.xml.rels" ContentType="application/vnd.openxmlformats-package.relationships+xml"/>
  <Override PartName="/ppt/slideLayouts/_rels/slideLayout89.xml.rels" ContentType="application/vnd.openxmlformats-package.relationships+xml"/>
  <Override PartName="/ppt/slideLayouts/_rels/slideLayout88.xml.rels" ContentType="application/vnd.openxmlformats-package.relationships+xml"/>
  <Override PartName="/ppt/slideLayouts/_rels/slideLayout82.xml.rels" ContentType="application/vnd.openxmlformats-package.relationships+xml"/>
  <Override PartName="/ppt/slideLayouts/_rels/slideLayout79.xml.rels" ContentType="application/vnd.openxmlformats-package.relationships+xml"/>
  <Override PartName="/ppt/slideLayouts/_rels/slideLayout122.xml.rels" ContentType="application/vnd.openxmlformats-package.relationships+xml"/>
  <Override PartName="/ppt/slideLayouts/_rels/slideLayout85.xml.rels" ContentType="application/vnd.openxmlformats-package.relationships+xml"/>
  <Override PartName="/ppt/slideLayouts/_rels/slideLayout36.xml.rels" ContentType="application/vnd.openxmlformats-package.relationships+xml"/>
  <Override PartName="/ppt/slideLayouts/_rels/slideLayout121.xml.rels" ContentType="application/vnd.openxmlformats-package.relationships+xml"/>
  <Override PartName="/ppt/slideLayouts/_rels/slideLayout84.xml.rels" ContentType="application/vnd.openxmlformats-package.relationships+xml"/>
  <Override PartName="/ppt/slideLayouts/_rels/slideLayout35.xml.rels" ContentType="application/vnd.openxmlformats-package.relationships+xml"/>
  <Override PartName="/ppt/slideLayouts/_rels/slideLayout120.xml.rels" ContentType="application/vnd.openxmlformats-package.relationships+xml"/>
  <Override PartName="/ppt/slideLayouts/_rels/slideLayout83.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10.xml.rels" ContentType="application/vnd.openxmlformats-package.relationships+xml"/>
  <Override PartName="/ppt/slideLayouts/_rels/slideLayout81.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80.xml.rels" ContentType="application/vnd.openxmlformats-package.relationships+xml"/>
  <Override PartName="/ppt/slideLayouts/_rels/slideLayout31.xml.rels" ContentType="application/vnd.openxmlformats-package.relationships+xml"/>
  <Override PartName="/ppt/slideLayouts/_rels/slideLayout29.xml.rels" ContentType="application/vnd.openxmlformats-package.relationships+xml"/>
  <Override PartName="/ppt/slideLayouts/_rels/slideLayout78.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77.xml.rels" ContentType="application/vnd.openxmlformats-package.relationships+xml"/>
  <Override PartName="/ppt/slideLayouts/_rels/slideLayout39.xml.rels" ContentType="application/vnd.openxmlformats-package.relationships+xml"/>
  <Override PartName="/ppt/slideLayouts/_rels/slideLayout3.xml.rels" ContentType="application/vnd.openxmlformats-package.relationships+xml"/>
  <Override PartName="/ppt/slideLayouts/_rels/slideLayout96.xml.rels" ContentType="application/vnd.openxmlformats-package.relationships+xml"/>
  <Override PartName="/ppt/slideLayouts/_rels/slideLayout4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98.xml.rels" ContentType="application/vnd.openxmlformats-package.relationships+xml"/>
  <Override PartName="/ppt/slideLayouts/_rels/slideLayout49.xml.rels" ContentType="application/vnd.openxmlformats-package.relationships+xml"/>
  <Override PartName="/ppt/slideLayouts/_rels/slideLayout14.xml.rels" ContentType="application/vnd.openxmlformats-package.relationships+xml"/>
  <Override PartName="/ppt/slideLayouts/_rels/slideLayout2.xml.rels" ContentType="application/vnd.openxmlformats-package.relationships+xml"/>
  <Override PartName="/ppt/slideLayouts/_rels/slideLayout132.xml.rels" ContentType="application/vnd.openxmlformats-package.relationships+xml"/>
  <Override PartName="/ppt/slideLayouts/_rels/slideLayout46.xml.rels" ContentType="application/vnd.openxmlformats-package.relationships+xml"/>
  <Override PartName="/ppt/slideLayouts/_rels/slideLayout4.xml.rels" ContentType="application/vnd.openxmlformats-package.relationships+xml"/>
  <Override PartName="/ppt/slideLayouts/_rels/slideLayout97.xml.rels" ContentType="application/vnd.openxmlformats-package.relationships+xml"/>
  <Override PartName="/ppt/slideLayouts/_rels/slideLayout48.xml.rels" ContentType="application/vnd.openxmlformats-package.relationships+xml"/>
  <Override PartName="/ppt/slideLayouts/_rels/slideLayout59.xml.rels" ContentType="application/vnd.openxmlformats-package.relationships+xml"/>
  <Override PartName="/ppt/slideLayouts/_rels/slideLayout1.xml.rels" ContentType="application/vnd.openxmlformats-package.relationships+xml"/>
  <Override PartName="/ppt/slideLayouts/_rels/slideLayout60.xml.rels" ContentType="application/vnd.openxmlformats-package.relationships+xml"/>
  <Override PartName="/ppt/slideLayouts/_rels/slideLayout11.xml.rels" ContentType="application/vnd.openxmlformats-package.relationships+xml"/>
  <Override PartName="/ppt/slideLayouts/_rels/slideLayout58.xml.rels" ContentType="application/vnd.openxmlformats-package.relationships+xml"/>
  <Override PartName="/ppt/slideLayouts/_rels/slideLayout20.xml.rels" ContentType="application/vnd.openxmlformats-package.relationships+xml"/>
  <Override PartName="/ppt/slideLayouts/_rels/slideLayout7.xml.rels" ContentType="application/vnd.openxmlformats-package.relationships+xml"/>
  <Override PartName="/ppt/slideLayouts/_rels/slideLayout123.xml.rels" ContentType="application/vnd.openxmlformats-package.relationships+xml"/>
  <Override PartName="/ppt/slideLayouts/_rels/slideLayout86.xml.rels" ContentType="application/vnd.openxmlformats-package.relationships+xml"/>
  <Override PartName="/ppt/slideLayouts/_rels/slideLayout37.xml.rels" ContentType="application/vnd.openxmlformats-package.relationships+xml"/>
  <Override PartName="/ppt/slideLayouts/_rels/slideLayout124.xml.rels" ContentType="application/vnd.openxmlformats-package.relationships+xml"/>
  <Override PartName="/ppt/slideLayouts/_rels/slideLayout8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90.xml.rels" ContentType="application/vnd.openxmlformats-package.relationships+xml"/>
  <Override PartName="/ppt/slideLayouts/_rels/slideLayout41.xml.rels" ContentType="application/vnd.openxmlformats-package.relationships+xml"/>
  <Override PartName="/ppt/slideLayouts/_rels/slideLayout100.xml.rels" ContentType="application/vnd.openxmlformats-package.relationships+xml"/>
  <Override PartName="/ppt/slideLayouts/_rels/slideLayout91.xml.rels" ContentType="application/vnd.openxmlformats-package.relationships+xml"/>
  <Override PartName="/ppt/slideLayouts/_rels/slideLayout42.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70.xml.rels" ContentType="application/vnd.openxmlformats-package.relationships+xml"/>
  <Override PartName="/ppt/slideLayouts/_rels/slideLayout101.xml.rels" ContentType="application/vnd.openxmlformats-package.relationships+xml"/>
  <Override PartName="/ppt/slideLayouts/_rels/slideLayout92.xml.rels" ContentType="application/vnd.openxmlformats-package.relationships+xml"/>
  <Override PartName="/ppt/slideLayouts/_rels/slideLayout43.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71.xml.rels" ContentType="application/vnd.openxmlformats-package.relationships+xml"/>
  <Override PartName="/ppt/slideLayouts/_rels/slideLayout102.xml.rels" ContentType="application/vnd.openxmlformats-package.relationships+xml"/>
  <Override PartName="/ppt/slideLayouts/_rels/slideLayout93.xml.rels" ContentType="application/vnd.openxmlformats-package.relationships+xml"/>
  <Override PartName="/ppt/slideLayouts/_rels/slideLayout44.xml.rels" ContentType="application/vnd.openxmlformats-package.relationships+xml"/>
  <Override PartName="/ppt/slideLayouts/_rels/slideLayout23.xml.rels" ContentType="application/vnd.openxmlformats-package.relationships+xml"/>
  <Override PartName="/ppt/slideLayouts/_rels/slideLayout72.xml.rels" ContentType="application/vnd.openxmlformats-package.relationships+xml"/>
  <Override PartName="/ppt/slideLayouts/_rels/slideLayout103.xml.rels" ContentType="application/vnd.openxmlformats-package.relationships+xml"/>
  <Override PartName="/ppt/slideLayouts/_rels/slideLayout94.xml.rels" ContentType="application/vnd.openxmlformats-package.relationships+xml"/>
  <Override PartName="/ppt/slideLayouts/_rels/slideLayout45.xml.rels" ContentType="application/vnd.openxmlformats-package.relationships+xml"/>
  <Override PartName="/ppt/slideLayouts/_rels/slideLayout110.xml.rels" ContentType="application/vnd.openxmlformats-package.relationships+xml"/>
  <Override PartName="/ppt/slideLayouts/_rels/slideLayout24.xml.rels" ContentType="application/vnd.openxmlformats-package.relationships+xml"/>
  <Override PartName="/ppt/slideLayouts/_rels/slideLayout73.xml.rels" ContentType="application/vnd.openxmlformats-package.relationships+xml"/>
  <Override PartName="/ppt/slideLayouts/_rels/slideLayout50.xml.rels" ContentType="application/vnd.openxmlformats-package.relationships+xml"/>
  <Override PartName="/ppt/slideLayouts/_rels/slideLayout127.xml.rels" ContentType="application/vnd.openxmlformats-package.relationships+xml"/>
  <Override PartName="/ppt/slideLayouts/_rels/slideLayout69.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3.xml.rels" ContentType="application/vnd.openxmlformats-package.relationships+xml"/>
  <Override PartName="/ppt/slideLayouts/_rels/slideLayout112.xml.rels" ContentType="application/vnd.openxmlformats-package.relationships+xml"/>
  <Override PartName="/ppt/slideLayouts/_rels/slideLayout54.xml.rels" ContentType="application/vnd.openxmlformats-package.relationships+xml"/>
  <Override PartName="/ppt/slideLayouts/_rels/slideLayout113.xml.rels" ContentType="application/vnd.openxmlformats-package.relationships+xml"/>
  <Override PartName="/ppt/slideLayouts/_rels/slideLayout55.xml.rels" ContentType="application/vnd.openxmlformats-package.relationships+xml"/>
  <Override PartName="/ppt/slideLayouts/_rels/slideLayout114.xml.rels" ContentType="application/vnd.openxmlformats-package.relationships+xml"/>
  <Override PartName="/ppt/slideLayouts/_rels/slideLayout56.xml.rels" ContentType="application/vnd.openxmlformats-package.relationships+xml"/>
  <Override PartName="/ppt/slideLayouts/_rels/slideLayout115.xml.rels" ContentType="application/vnd.openxmlformats-package.relationships+xml"/>
  <Override PartName="/ppt/slideLayouts/_rels/slideLayout57.xml.rels" ContentType="application/vnd.openxmlformats-package.relationships+xml"/>
  <Override PartName="/ppt/slideLayouts/_rels/slideLayout12.xml.rels" ContentType="application/vnd.openxmlformats-package.relationships+xml"/>
  <Override PartName="/ppt/slideLayouts/_rels/slideLayout61.xml.rels" ContentType="application/vnd.openxmlformats-package.relationships+xml"/>
  <Override PartName="/ppt/slideLayouts/_rels/slideLayout13.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15.xml.rels" ContentType="application/vnd.openxmlformats-package.relationships+xml"/>
  <Override PartName="/ppt/slideLayouts/_rels/slideLayout64.xml.rels" ContentType="application/vnd.openxmlformats-package.relationships+xml"/>
  <Override PartName="/ppt/slideLayouts/_rels/slideLayout16.xml.rels" ContentType="application/vnd.openxmlformats-package.relationships+xml"/>
  <Override PartName="/ppt/slideLayouts/_rels/slideLayout65.xml.rels" ContentType="application/vnd.openxmlformats-package.relationships+xml"/>
  <Override PartName="/ppt/slideLayouts/_rels/slideLayout17.xml.rels" ContentType="application/vnd.openxmlformats-package.relationships+xml"/>
  <Override PartName="/ppt/slideLayouts/_rels/slideLayout66.xml.rels" ContentType="application/vnd.openxmlformats-package.relationships+xml"/>
  <Override PartName="/ppt/slideLayouts/_rels/slideLayout125.xml.rels" ContentType="application/vnd.openxmlformats-package.relationships+xml"/>
  <Override PartName="/ppt/slideLayouts/_rels/slideLayout18.xml.rels" ContentType="application/vnd.openxmlformats-package.relationships+xml"/>
  <Override PartName="/ppt/slideLayouts/_rels/slideLayout67.xml.rels" ContentType="application/vnd.openxmlformats-package.relationships+xml"/>
  <Override PartName="/ppt/slideLayouts/_rels/slideLayout126.xml.rels" ContentType="application/vnd.openxmlformats-package.relationships+xml"/>
  <Override PartName="/ppt/slideLayouts/_rels/slideLayout19.xml.rels" ContentType="application/vnd.openxmlformats-package.relationships+xml"/>
  <Override PartName="/ppt/slideLayouts/_rels/slideLayout68.xml.rels" ContentType="application/vnd.openxmlformats-package.relationships+xml"/>
  <Override PartName="/ppt/slideLayouts/_rels/slideLayout111.xml.rels" ContentType="application/vnd.openxmlformats-package.relationships+xml"/>
  <Override PartName="/ppt/slideLayouts/_rels/slideLayout25.xml.rels" ContentType="application/vnd.openxmlformats-package.relationships+xml"/>
  <Override PartName="/ppt/slideLayouts/_rels/slideLayout74.xml.rels" ContentType="application/vnd.openxmlformats-package.relationships+xml"/>
  <Override PartName="/ppt/slideLayouts/_rels/slideLayout26.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132.xml" ContentType="application/vnd.openxmlformats-officedocument.presentationml.slideLayout+xml"/>
  <Override PartName="/ppt/slideLayouts/slideLayout42.xml" ContentType="application/vnd.openxmlformats-officedocument.presentationml.slideLayout+xml"/>
  <Override PartName="/ppt/slideLayouts/slideLayout67.xml" ContentType="application/vnd.openxmlformats-officedocument.presentationml.slideLayout+xml"/>
  <Override PartName="/ppt/slideLayouts/slideLayout131.xml" ContentType="application/vnd.openxmlformats-officedocument.presentationml.slideLayout+xml"/>
  <Override PartName="/ppt/slideLayouts/slideLayout41.xml" ContentType="application/vnd.openxmlformats-officedocument.presentationml.slideLayout+xml"/>
  <Override PartName="/ppt/slideLayouts/slideLayout66.xml" ContentType="application/vnd.openxmlformats-officedocument.presentationml.slideLayout+xml"/>
  <Override PartName="/ppt/slideLayouts/slideLayout130.xml" ContentType="application/vnd.openxmlformats-officedocument.presentationml.slideLayout+xml"/>
  <Override PartName="/ppt/slideLayouts/slideLayout40.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68.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69.xml" ContentType="application/vnd.openxmlformats-officedocument.presentationml.slideLayout+xml"/>
  <Override PartName="/ppt/slideLayouts/slideLayout9.xml" ContentType="application/vnd.openxmlformats-officedocument.presentationml.slideLayout+xml"/>
  <Override PartName="/ppt/slideLayouts/slideLayout110.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126.xml" ContentType="application/vnd.openxmlformats-officedocument.presentationml.slideLayout+xml"/>
  <Override PartName="/ppt/slideLayouts/slideLayout36.xml" ContentType="application/vnd.openxmlformats-officedocument.presentationml.slideLayout+xml"/>
  <Override PartName="/ppt/slideLayouts/slideLayout101.xml" ContentType="application/vnd.openxmlformats-officedocument.presentationml.slideLayout+xml"/>
  <Override PartName="/ppt/slideLayouts/slideLayout11.xml" ContentType="application/vnd.openxmlformats-officedocument.presentationml.slideLayout+xml"/>
  <Override PartName="/ppt/slideLayouts/slideLayout125.xml" ContentType="application/vnd.openxmlformats-officedocument.presentationml.slideLayout+xml"/>
  <Override PartName="/ppt/slideLayouts/slideLayout35.xml" ContentType="application/vnd.openxmlformats-officedocument.presentationml.slideLayout+xml"/>
  <Override PartName="/ppt/slideLayouts/slideLayout100.xml" ContentType="application/vnd.openxmlformats-officedocument.presentationml.slideLayout+xml"/>
  <Override PartName="/ppt/slideLayouts/slideLayout10.xml" ContentType="application/vnd.openxmlformats-officedocument.presentationml.slideLayout+xml"/>
  <Override PartName="/ppt/slideLayouts/slideLayout124.xml" ContentType="application/vnd.openxmlformats-officedocument.presentationml.slideLayout+xml"/>
  <Override PartName="/ppt/slideLayouts/slideLayout34.xml" ContentType="application/vnd.openxmlformats-officedocument.presentationml.slideLayout+xml"/>
  <Override PartName="/ppt/slideLayouts/slideLayout59.xml" ContentType="application/vnd.openxmlformats-officedocument.presentationml.slideLayout+xml"/>
  <Override PartName="/ppt/slideLayouts/slideLayout123.xml" ContentType="application/vnd.openxmlformats-officedocument.presentationml.slideLayout+xml"/>
  <Override PartName="/ppt/slideLayouts/slideLayout33.xml" ContentType="application/vnd.openxmlformats-officedocument.presentationml.slideLayout+xml"/>
  <Override PartName="/ppt/slideLayouts/slideLayout58.xml" ContentType="application/vnd.openxmlformats-officedocument.presentationml.slideLayout+xml"/>
  <Override PartName="/ppt/slideLayouts/slideLayout122.xml" ContentType="application/vnd.openxmlformats-officedocument.presentationml.slideLayout+xml"/>
  <Override PartName="/ppt/slideLayouts/slideLayout32.xml" ContentType="application/vnd.openxmlformats-officedocument.presentationml.slideLayout+xml"/>
  <Override PartName="/ppt/slideLayouts/slideLayout57.xml" ContentType="application/vnd.openxmlformats-officedocument.presentationml.slideLayout+xml"/>
  <Override PartName="/ppt/slideLayouts/slideLayout121.xml" ContentType="application/vnd.openxmlformats-officedocument.presentationml.slideLayout+xml"/>
  <Override PartName="/ppt/slideLayouts/slideLayout31.xml" ContentType="application/vnd.openxmlformats-officedocument.presentationml.slideLayout+xml"/>
  <Override PartName="/ppt/slideLayouts/slideLayout56.xml" ContentType="application/vnd.openxmlformats-officedocument.presentationml.slideLayout+xml"/>
  <Override PartName="/ppt/slideLayouts/slideLayout120.xml" ContentType="application/vnd.openxmlformats-officedocument.presentationml.slideLayout+xml"/>
  <Override PartName="/ppt/slideLayouts/slideLayout30.xml" ContentType="application/vnd.openxmlformats-officedocument.presentationml.slideLayout+xml"/>
  <Override PartName="/ppt/slideLayouts/slideLayout55.xml" ContentType="application/vnd.openxmlformats-officedocument.presentationml.slideLayout+xml"/>
  <Override PartName="/ppt/slideLayouts/slideLayout119.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28.xml" ContentType="application/vnd.openxmlformats-officedocument.presentationml.slideLayout+xml"/>
  <Override PartName="/ppt/slideLayouts/slideLayout117.xml" ContentType="application/vnd.openxmlformats-officedocument.presentationml.slideLayout+xml"/>
  <Override PartName="/ppt/slideLayouts/slideLayout27.xml" ContentType="application/vnd.openxmlformats-officedocument.presentationml.slideLayout+xml"/>
  <Override PartName="/ppt/slideLayouts/slideLayout116.xml" ContentType="application/vnd.openxmlformats-officedocument.presentationml.slideLayout+xml"/>
  <Override PartName="/ppt/slideLayouts/slideLayout26.xml" ContentType="application/vnd.openxmlformats-officedocument.presentationml.slideLayout+xml"/>
  <Override PartName="/ppt/slideLayouts/slideLayout115.xml" ContentType="application/vnd.openxmlformats-officedocument.presentationml.slideLayout+xml"/>
  <Override PartName="/ppt/slideLayouts/slideLayout25.xml" ContentType="application/vnd.openxmlformats-officedocument.presentationml.slideLayout+xml"/>
  <Override PartName="/ppt/slideLayouts/slideLayout114.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113.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112.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111.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109.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07.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06.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102.xml" ContentType="application/vnd.openxmlformats-officedocument.presentationml.slideLayout+xml"/>
  <Override PartName="/ppt/slideLayouts/slideLayout12.xml" ContentType="application/vnd.openxmlformats-officedocument.presentationml.slideLayout+xml"/>
  <Override PartName="/ppt/slideLayouts/slideLayout127.xml" ContentType="application/vnd.openxmlformats-officedocument.presentationml.slideLayout+xml"/>
  <Override PartName="/ppt/slideLayouts/slideLayout37.xml" ContentType="application/vnd.openxmlformats-officedocument.presentationml.slideLayout+xml"/>
  <Override PartName="/ppt/slideLayouts/slideLayout103.xml" ContentType="application/vnd.openxmlformats-officedocument.presentationml.slideLayout+xml"/>
  <Override PartName="/ppt/slideLayouts/slideLayout13.xml" ContentType="application/vnd.openxmlformats-officedocument.presentationml.slideLayout+xml"/>
  <Override PartName="/ppt/slideLayouts/slideLayout128.xml" ContentType="application/vnd.openxmlformats-officedocument.presentationml.slideLayout+xml"/>
  <Override PartName="/ppt/slideLayouts/slideLayout38.xml" ContentType="application/vnd.openxmlformats-officedocument.presentationml.slideLayout+xml"/>
  <Override PartName="/ppt/slideLayouts/slideLayout104.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29.xml" ContentType="application/vnd.openxmlformats-officedocument.presentationml.slideLayout+xml"/>
  <Override PartName="/ppt/slideLayouts/slideLayout39.xml" ContentType="application/vnd.openxmlformats-officedocument.presentationml.slideLayout+xml"/>
  <Override PartName="/ppt/slideLayouts/slideLayout105.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50.xml" ContentType="application/vnd.openxmlformats-officedocument.presentationml.slideLayout+xml"/>
  <Override PartName="/ppt/slideLayouts/slideLayout75.xml" ContentType="application/vnd.openxmlformats-officedocument.presentationml.slideLayout+xml"/>
  <Override PartName="/ppt/slideLayouts/slideLayout51.xml" ContentType="application/vnd.openxmlformats-officedocument.presentationml.slideLayout+xml"/>
  <Override PartName="/ppt/slideLayouts/slideLayout76.xml" ContentType="application/vnd.openxmlformats-officedocument.presentationml.slideLayout+xml"/>
  <Override PartName="/ppt/slideLayouts/slideLayout52.xml" ContentType="application/vnd.openxmlformats-officedocument.presentationml.slideLayout+xml"/>
  <Override PartName="/ppt/slideLayouts/slideLayout77.xml" ContentType="application/vnd.openxmlformats-officedocument.presentationml.slideLayout+xml"/>
  <Override PartName="/ppt/slideLayouts/slideLayout53.xml" ContentType="application/vnd.openxmlformats-officedocument.presentationml.slideLayout+xml"/>
  <Override PartName="/ppt/slideLayouts/slideLayout78.xml" ContentType="application/vnd.openxmlformats-officedocument.presentationml.slideLayout+xml"/>
  <Override PartName="/ppt/slideLayouts/slideLayout5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notesMaster" Target="notesMasters/notesMaster1.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sldImg"/>
          </p:nvPr>
        </p:nvSpPr>
        <p:spPr>
          <a:xfrm>
            <a:off x="533520" y="764280"/>
            <a:ext cx="6704640" cy="37713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429"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30" name="PlaceHolder 3"/>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431"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432"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433" name="PlaceHolder 6"/>
          <p:cNvSpPr>
            <a:spLocks noGrp="1"/>
          </p:cNvSpPr>
          <p:nvPr>
            <p:ph type="sldNum"/>
          </p:nvPr>
        </p:nvSpPr>
        <p:spPr>
          <a:xfrm>
            <a:off x="4399200" y="9555480"/>
            <a:ext cx="3372840" cy="502560"/>
          </a:xfrm>
          <a:prstGeom prst="rect">
            <a:avLst/>
          </a:prstGeom>
        </p:spPr>
        <p:txBody>
          <a:bodyPr lIns="0" rIns="0" tIns="0" bIns="0" anchor="b"/>
          <a:p>
            <a:pPr algn="r"/>
            <a:fld id="{D65FC444-7FCD-473A-BD32-EB00ED9D2439}"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hyperlink" Target="https://zoom.us/meeting/register/tZwlf-2grTkvrxoo6s06WOD3nuWeQ3c1Ow" TargetMode="External"/><Relationship Id="rId2" Type="http://schemas.openxmlformats.org/officeDocument/2006/relationships/hyperlink" Target="https://zoom.us/meeting/register/tZwlf-2grTkvrxoo6s06WOD3nuWeQ3c1Ow" TargetMode="External"/><Relationship Id="rId3" Type="http://schemas.openxmlformats.org/officeDocument/2006/relationships/slide" Target="../slides/slide1.xml"/><Relationship Id="rId4"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PlaceHolder 1"/>
          <p:cNvSpPr>
            <a:spLocks noGrp="1"/>
          </p:cNvSpPr>
          <p:nvPr>
            <p:ph type="sldImg"/>
          </p:nvPr>
        </p:nvSpPr>
        <p:spPr>
          <a:xfrm>
            <a:off x="381240" y="685800"/>
            <a:ext cx="6094440" cy="3427200"/>
          </a:xfrm>
          <a:prstGeom prst="rect">
            <a:avLst/>
          </a:prstGeom>
        </p:spPr>
      </p:sp>
      <p:sp>
        <p:nvSpPr>
          <p:cNvPr id="545" name="PlaceHolder 2"/>
          <p:cNvSpPr>
            <a:spLocks noGrp="1"/>
          </p:cNvSpPr>
          <p:nvPr>
            <p:ph type="body"/>
          </p:nvPr>
        </p:nvSpPr>
        <p:spPr>
          <a:xfrm>
            <a:off x="685800" y="4343400"/>
            <a:ext cx="5484600" cy="4113000"/>
          </a:xfrm>
          <a:prstGeom prst="rect">
            <a:avLst/>
          </a:prstGeom>
        </p:spPr>
        <p:txBody>
          <a:bodyPr lIns="0" rIns="0" tIns="91440" bIns="91440"/>
          <a:p>
            <a:pPr marL="216000" indent="-214920">
              <a:lnSpc>
                <a:spcPct val="115000"/>
              </a:lnSpc>
              <a:spcBef>
                <a:spcPts val="1199"/>
              </a:spcBef>
            </a:pPr>
            <a:r>
              <a:rPr b="0" lang="en-US" sz="1100" spc="-1" strike="noStrike">
                <a:solidFill>
                  <a:srgbClr val="000000"/>
                </a:solidFill>
                <a:latin typeface="Arial"/>
              </a:rPr>
              <a:t>Please join Disability Rights New Jersey and our Developmental Disabilities Network partners, The New Jersey Council on Developmental Disabilities and the Elizabeth M. Boggs Center on Developmental Disabilities, along with invited guests from the Office of the Ombudsman for Individuals with Developmental Disabilities and their families, as we host a virtual listening session this Thursday April 2 from 7pm-8pm.</a:t>
            </a:r>
            <a:endParaRPr b="0" lang="en-US" sz="1100" spc="-1" strike="noStrike">
              <a:latin typeface="Arial"/>
            </a:endParaRPr>
          </a:p>
          <a:p>
            <a:pPr marL="216000" indent="-214920">
              <a:lnSpc>
                <a:spcPct val="115000"/>
              </a:lnSpc>
              <a:spcBef>
                <a:spcPts val="1199"/>
              </a:spcBef>
            </a:pPr>
            <a:r>
              <a:rPr b="0" lang="en-US" sz="1100" spc="-1" strike="noStrike">
                <a:solidFill>
                  <a:srgbClr val="000000"/>
                </a:solidFill>
                <a:latin typeface="Arial"/>
              </a:rPr>
              <a:t> </a:t>
            </a:r>
            <a:endParaRPr b="0" lang="en-US" sz="1100" spc="-1" strike="noStrike">
              <a:latin typeface="Arial"/>
            </a:endParaRPr>
          </a:p>
          <a:p>
            <a:pPr marL="216000" indent="-214920">
              <a:lnSpc>
                <a:spcPct val="115000"/>
              </a:lnSpc>
              <a:spcBef>
                <a:spcPts val="1199"/>
              </a:spcBef>
            </a:pPr>
            <a:r>
              <a:rPr b="0" lang="en-US" sz="1100" spc="-1" strike="noStrike">
                <a:solidFill>
                  <a:srgbClr val="000000"/>
                </a:solidFill>
                <a:latin typeface="Arial"/>
              </a:rPr>
              <a:t>We are offering this as an opportunity for individuals and family members to connect with us and one another, and promote the sharing of resources, information, and experiences. We will also provide brief updates on the continued work of our agencies in these constantly changing times.</a:t>
            </a:r>
            <a:endParaRPr b="0" lang="en-US" sz="1100" spc="-1" strike="noStrike">
              <a:latin typeface="Arial"/>
            </a:endParaRPr>
          </a:p>
          <a:p>
            <a:pPr marL="216000" indent="-214920">
              <a:lnSpc>
                <a:spcPct val="115000"/>
              </a:lnSpc>
              <a:spcBef>
                <a:spcPts val="1199"/>
              </a:spcBef>
            </a:pPr>
            <a:r>
              <a:rPr b="0" lang="en-US" sz="1100" spc="-1" strike="noStrike">
                <a:solidFill>
                  <a:srgbClr val="000000"/>
                </a:solidFill>
                <a:latin typeface="Arial"/>
              </a:rPr>
              <a:t> </a:t>
            </a:r>
            <a:endParaRPr b="0" lang="en-US" sz="1100" spc="-1" strike="noStrike">
              <a:latin typeface="Arial"/>
            </a:endParaRPr>
          </a:p>
          <a:p>
            <a:pPr marL="216000" indent="-214920">
              <a:lnSpc>
                <a:spcPct val="115000"/>
              </a:lnSpc>
              <a:spcBef>
                <a:spcPts val="1199"/>
              </a:spcBef>
            </a:pPr>
            <a:r>
              <a:rPr b="0" lang="en-US" sz="1100" spc="-1" strike="noStrike">
                <a:solidFill>
                  <a:srgbClr val="000000"/>
                </a:solidFill>
                <a:latin typeface="Arial"/>
              </a:rPr>
              <a:t>You may send questions in advance to questions@drnj.org. (Please note that this email is specifically for questions/comments for our listening session. Any priority issues that would normally go through our intake process should still be directed to advocate@drnj.org)</a:t>
            </a:r>
            <a:endParaRPr b="0" lang="en-US" sz="1100" spc="-1" strike="noStrike">
              <a:latin typeface="Arial"/>
            </a:endParaRPr>
          </a:p>
          <a:p>
            <a:pPr marL="216000" indent="-214920">
              <a:lnSpc>
                <a:spcPct val="115000"/>
              </a:lnSpc>
              <a:spcBef>
                <a:spcPts val="1199"/>
              </a:spcBef>
            </a:pPr>
            <a:r>
              <a:rPr b="0" lang="en-US" sz="1100" spc="-1" strike="noStrike">
                <a:solidFill>
                  <a:srgbClr val="000000"/>
                </a:solidFill>
                <a:latin typeface="Arial"/>
              </a:rPr>
              <a:t> </a:t>
            </a:r>
            <a:endParaRPr b="0" lang="en-US" sz="1100" spc="-1" strike="noStrike">
              <a:latin typeface="Arial"/>
            </a:endParaRPr>
          </a:p>
          <a:p>
            <a:pPr marL="216000" indent="-214920">
              <a:lnSpc>
                <a:spcPct val="115000"/>
              </a:lnSpc>
              <a:spcBef>
                <a:spcPts val="1199"/>
              </a:spcBef>
            </a:pPr>
            <a:r>
              <a:rPr b="0" lang="en-US" sz="1100" spc="-1" strike="noStrike">
                <a:solidFill>
                  <a:srgbClr val="212121"/>
                </a:solidFill>
                <a:latin typeface="Arial"/>
              </a:rPr>
              <a:t>Registration:</a:t>
            </a:r>
            <a:endParaRPr b="0" lang="en-US" sz="1100" spc="-1" strike="noStrike">
              <a:latin typeface="Arial"/>
            </a:endParaRPr>
          </a:p>
          <a:p>
            <a:pPr marL="216000" indent="-214920">
              <a:lnSpc>
                <a:spcPct val="115000"/>
              </a:lnSpc>
              <a:spcBef>
                <a:spcPts val="1199"/>
              </a:spcBef>
            </a:pPr>
            <a:r>
              <a:rPr b="0" lang="en-US" sz="1100" spc="-1" strike="noStrike">
                <a:solidFill>
                  <a:srgbClr val="212121"/>
                </a:solidFill>
                <a:latin typeface="Arial"/>
              </a:rPr>
              <a:t> </a:t>
            </a:r>
            <a:endParaRPr b="0" lang="en-US" sz="1100" spc="-1" strike="noStrike">
              <a:latin typeface="Arial"/>
            </a:endParaRPr>
          </a:p>
          <a:p>
            <a:pPr marL="216000" indent="-214920">
              <a:lnSpc>
                <a:spcPct val="115000"/>
              </a:lnSpc>
              <a:spcBef>
                <a:spcPts val="1199"/>
              </a:spcBef>
            </a:pPr>
            <a:r>
              <a:rPr b="0" lang="en-US" sz="1100" spc="-1" strike="noStrike">
                <a:solidFill>
                  <a:srgbClr val="212121"/>
                </a:solidFill>
                <a:latin typeface="Arial"/>
              </a:rPr>
              <a:t>Please Register via</a:t>
            </a:r>
            <a:r>
              <a:rPr b="0" lang="en-US" sz="1100" spc="-1" strike="noStrike" u="sng">
                <a:solidFill>
                  <a:srgbClr val="000000"/>
                </a:solidFill>
                <a:uFillTx/>
                <a:latin typeface="Arial"/>
                <a:hlinkClick r:id="rId1"/>
              </a:rPr>
              <a:t> </a:t>
            </a:r>
            <a:r>
              <a:rPr b="0" lang="en-US" sz="1100" spc="-1" strike="noStrike" u="sng">
                <a:solidFill>
                  <a:srgbClr val="000000"/>
                </a:solidFill>
                <a:uFillTx/>
                <a:latin typeface="Arial"/>
                <a:hlinkClick r:id="rId2"/>
              </a:rPr>
              <a:t>this Zoom link</a:t>
            </a:r>
            <a:r>
              <a:rPr b="0" lang="en-US" sz="1100" spc="-1" strike="noStrike">
                <a:solidFill>
                  <a:srgbClr val="212121"/>
                </a:solidFill>
                <a:latin typeface="Arial"/>
              </a:rPr>
              <a:t>. Only the first 100 participants will be able to access the live event but we will record the session and provide access to everyone who registers after the event. </a:t>
            </a:r>
            <a:endParaRPr b="0" lang="en-US" sz="1100" spc="-1" strike="noStrike">
              <a:latin typeface="Arial"/>
            </a:endParaRPr>
          </a:p>
          <a:p>
            <a:pPr marL="216000" indent="-214920">
              <a:lnSpc>
                <a:spcPct val="100000"/>
              </a:lnSpc>
              <a:spcBef>
                <a:spcPts val="1199"/>
              </a:spcBef>
            </a:pPr>
            <a:endParaRPr b="0" lang="en-US" sz="11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PlaceHolder 1"/>
          <p:cNvSpPr>
            <a:spLocks noGrp="1"/>
          </p:cNvSpPr>
          <p:nvPr>
            <p:ph type="sldImg"/>
          </p:nvPr>
        </p:nvSpPr>
        <p:spPr>
          <a:xfrm>
            <a:off x="381240" y="685800"/>
            <a:ext cx="6094440" cy="3427200"/>
          </a:xfrm>
          <a:prstGeom prst="rect">
            <a:avLst/>
          </a:prstGeom>
        </p:spPr>
      </p:sp>
      <p:sp>
        <p:nvSpPr>
          <p:cNvPr id="556" name="PlaceHolder 2"/>
          <p:cNvSpPr>
            <a:spLocks noGrp="1"/>
          </p:cNvSpPr>
          <p:nvPr>
            <p:ph type="body"/>
          </p:nvPr>
        </p:nvSpPr>
        <p:spPr>
          <a:xfrm>
            <a:off x="685800" y="4343400"/>
            <a:ext cx="5484600" cy="4113000"/>
          </a:xfrm>
          <a:prstGeom prst="rect">
            <a:avLst/>
          </a:prstGeom>
        </p:spPr>
        <p:txBody>
          <a:bodyPr lIns="0" rIns="0" tIns="91440" bIns="91440"/>
          <a:p>
            <a:pPr marL="216000" indent="-214920">
              <a:lnSpc>
                <a:spcPct val="100000"/>
              </a:lnSpc>
            </a:pPr>
            <a:r>
              <a:rPr b="0" lang="en-US" sz="1100" spc="-1" strike="noStrike">
                <a:latin typeface="Arial"/>
              </a:rPr>
              <a:t>Add phone icon</a:t>
            </a:r>
            <a:endParaRPr b="0" lang="en-US" sz="11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type="sldImg"/>
          </p:nvPr>
        </p:nvSpPr>
        <p:spPr>
          <a:xfrm>
            <a:off x="380880" y="685800"/>
            <a:ext cx="6094080" cy="3427200"/>
          </a:xfrm>
          <a:prstGeom prst="rect">
            <a:avLst/>
          </a:prstGeom>
        </p:spPr>
      </p:sp>
      <p:sp>
        <p:nvSpPr>
          <p:cNvPr id="558" name="PlaceHolder 2"/>
          <p:cNvSpPr>
            <a:spLocks noGrp="1"/>
          </p:cNvSpPr>
          <p:nvPr>
            <p:ph type="body"/>
          </p:nvPr>
        </p:nvSpPr>
        <p:spPr>
          <a:xfrm>
            <a:off x="685800" y="4343400"/>
            <a:ext cx="5484600" cy="4113000"/>
          </a:xfrm>
          <a:prstGeom prst="rect">
            <a:avLst/>
          </a:prstGeom>
        </p:spPr>
        <p:txBody>
          <a:bodyPr lIns="0" rIns="0" tIns="91440" bIns="91440" anchor="ctr"/>
          <a:p>
            <a:pPr marL="216000" indent="-214920">
              <a:lnSpc>
                <a:spcPct val="100000"/>
              </a:lnSpc>
            </a:pPr>
            <a:r>
              <a:rPr b="0" lang="en-US" sz="1100" spc="-1" strike="noStrike">
                <a:solidFill>
                  <a:srgbClr val="000000"/>
                </a:solidFill>
                <a:latin typeface="Arial"/>
              </a:rPr>
              <a:t>Agenda</a:t>
            </a:r>
            <a:endParaRPr b="0" lang="en-US" sz="1100" spc="-1" strike="noStrike">
              <a:latin typeface="Arial"/>
            </a:endParaRPr>
          </a:p>
          <a:p>
            <a:pPr marL="216000" indent="-214920">
              <a:lnSpc>
                <a:spcPct val="100000"/>
              </a:lnSpc>
            </a:pPr>
            <a:endParaRPr b="0" lang="en-US" sz="1100" spc="-1" strike="noStrike">
              <a:latin typeface="Arial"/>
            </a:endParaRPr>
          </a:p>
          <a:p>
            <a:pPr marL="216000" indent="-214920">
              <a:lnSpc>
                <a:spcPct val="100000"/>
              </a:lnSpc>
            </a:pPr>
            <a:r>
              <a:rPr b="0" lang="en-US" sz="1100" spc="-1" strike="noStrike">
                <a:solidFill>
                  <a:srgbClr val="000000"/>
                </a:solidFill>
                <a:latin typeface="Arial"/>
              </a:rPr>
              <a:t>Intro all agencies</a:t>
            </a:r>
            <a:endParaRPr b="0" lang="en-US" sz="1100" spc="-1" strike="noStrike">
              <a:latin typeface="Arial"/>
            </a:endParaRPr>
          </a:p>
          <a:p>
            <a:pPr marL="216000" indent="-214920">
              <a:lnSpc>
                <a:spcPct val="100000"/>
              </a:lnSpc>
            </a:pPr>
            <a:r>
              <a:rPr b="0" lang="en-US" sz="1100" spc="-1" strike="noStrike">
                <a:solidFill>
                  <a:srgbClr val="000000"/>
                </a:solidFill>
                <a:latin typeface="Arial"/>
              </a:rPr>
              <a:t>2 Focus Areas</a:t>
            </a:r>
            <a:endParaRPr b="0" lang="en-US" sz="1100" spc="-1" strike="noStrike">
              <a:latin typeface="Arial"/>
            </a:endParaRPr>
          </a:p>
          <a:p>
            <a:pPr marL="216000" indent="-214920">
              <a:lnSpc>
                <a:spcPct val="100000"/>
              </a:lnSpc>
            </a:pPr>
            <a:endParaRPr b="0" lang="en-US" sz="1100" spc="-1" strike="noStrike">
              <a:latin typeface="Arial"/>
            </a:endParaRPr>
          </a:p>
          <a:p>
            <a:pPr marL="216000" indent="-214920">
              <a:lnSpc>
                <a:spcPct val="100000"/>
              </a:lnSpc>
            </a:pPr>
            <a:r>
              <a:rPr b="0" lang="en-US" sz="1100" spc="-1" strike="noStrike">
                <a:solidFill>
                  <a:srgbClr val="000000"/>
                </a:solidFill>
                <a:latin typeface="Arial"/>
              </a:rPr>
              <a:t>1.Students under 21</a:t>
            </a:r>
            <a:endParaRPr b="0" lang="en-US" sz="1100" spc="-1" strike="noStrike">
              <a:latin typeface="Arial"/>
            </a:endParaRPr>
          </a:p>
          <a:p>
            <a:pPr marL="216000" indent="-214920">
              <a:lnSpc>
                <a:spcPct val="100000"/>
              </a:lnSpc>
            </a:pPr>
            <a:endParaRPr b="0" lang="en-US" sz="1100" spc="-1" strike="noStrike">
              <a:latin typeface="Arial"/>
            </a:endParaRPr>
          </a:p>
          <a:p>
            <a:pPr marL="457200" indent="-315720">
              <a:lnSpc>
                <a:spcPct val="100000"/>
              </a:lnSpc>
              <a:buClr>
                <a:srgbClr val="000000"/>
              </a:buClr>
              <a:buFont typeface="Arial"/>
              <a:buAutoNum type="alphaUcPeriod"/>
            </a:pPr>
            <a:r>
              <a:rPr b="0" lang="en-US" sz="1100" spc="-1" strike="noStrike">
                <a:solidFill>
                  <a:srgbClr val="000000"/>
                </a:solidFill>
                <a:latin typeface="Arial"/>
              </a:rPr>
              <a:t>What’s working?</a:t>
            </a:r>
            <a:endParaRPr b="0" lang="en-US" sz="1100" spc="-1" strike="noStrike">
              <a:latin typeface="Arial"/>
            </a:endParaRPr>
          </a:p>
          <a:p>
            <a:pPr marL="457200" indent="-315720">
              <a:lnSpc>
                <a:spcPct val="100000"/>
              </a:lnSpc>
              <a:buClr>
                <a:srgbClr val="000000"/>
              </a:buClr>
              <a:buFont typeface="Arial"/>
              <a:buAutoNum type="alphaUcPeriod"/>
            </a:pPr>
            <a:r>
              <a:rPr b="0" lang="en-US" sz="1100" spc="-1" strike="noStrike">
                <a:solidFill>
                  <a:srgbClr val="000000"/>
                </a:solidFill>
                <a:latin typeface="Arial"/>
              </a:rPr>
              <a:t>What are your concerns? </a:t>
            </a:r>
            <a:endParaRPr b="0" lang="en-US" sz="1100" spc="-1" strike="noStrike">
              <a:latin typeface="Arial"/>
            </a:endParaRPr>
          </a:p>
          <a:p>
            <a:pPr>
              <a:lnSpc>
                <a:spcPct val="100000"/>
              </a:lnSpc>
            </a:pPr>
            <a:endParaRPr b="0" lang="en-US" sz="1100" spc="-1" strike="noStrike">
              <a:latin typeface="Arial"/>
            </a:endParaRPr>
          </a:p>
          <a:p>
            <a:pPr>
              <a:lnSpc>
                <a:spcPct val="100000"/>
              </a:lnSpc>
            </a:pPr>
            <a:r>
              <a:rPr b="0" lang="en-US" sz="1100" spc="-1" strike="noStrike">
                <a:solidFill>
                  <a:srgbClr val="000000"/>
                </a:solidFill>
                <a:latin typeface="Arial"/>
              </a:rPr>
              <a:t>Ideas / Strategies</a:t>
            </a:r>
            <a:endParaRPr b="0" lang="en-US" sz="1100" spc="-1" strike="noStrike">
              <a:latin typeface="Arial"/>
            </a:endParaRPr>
          </a:p>
          <a:p>
            <a:pPr>
              <a:lnSpc>
                <a:spcPct val="100000"/>
              </a:lnSpc>
            </a:pPr>
            <a:endParaRPr b="0" lang="en-US" sz="1100" spc="-1" strike="noStrike">
              <a:latin typeface="Arial"/>
            </a:endParaRPr>
          </a:p>
          <a:p>
            <a:pPr>
              <a:lnSpc>
                <a:spcPct val="100000"/>
              </a:lnSpc>
            </a:pPr>
            <a:endParaRPr b="0" lang="en-US" sz="1100" spc="-1" strike="noStrike">
              <a:latin typeface="Arial"/>
            </a:endParaRPr>
          </a:p>
          <a:p>
            <a:pPr>
              <a:lnSpc>
                <a:spcPct val="100000"/>
              </a:lnSpc>
            </a:pPr>
            <a:r>
              <a:rPr b="0" lang="en-US" sz="1100" spc="-1" strike="noStrike">
                <a:solidFill>
                  <a:srgbClr val="000000"/>
                </a:solidFill>
                <a:latin typeface="Arial"/>
              </a:rPr>
              <a:t>Service Access</a:t>
            </a:r>
            <a:endParaRPr b="0" lang="en-US" sz="1100" spc="-1" strike="noStrike">
              <a:latin typeface="Arial"/>
            </a:endParaRPr>
          </a:p>
          <a:p>
            <a:pPr>
              <a:lnSpc>
                <a:spcPct val="100000"/>
              </a:lnSpc>
            </a:pPr>
            <a:r>
              <a:rPr b="0" lang="en-US" sz="1100" spc="-1" strike="noStrike">
                <a:solidFill>
                  <a:srgbClr val="000000"/>
                </a:solidFill>
                <a:latin typeface="Arial"/>
              </a:rPr>
              <a:t>Continuity of Service</a:t>
            </a:r>
            <a:endParaRPr b="0" lang="en-US" sz="1100" spc="-1" strike="noStrike">
              <a:latin typeface="Arial"/>
            </a:endParaRPr>
          </a:p>
          <a:p>
            <a:pPr>
              <a:lnSpc>
                <a:spcPct val="100000"/>
              </a:lnSpc>
            </a:pPr>
            <a:endParaRPr b="0" lang="en-US" sz="1100" spc="-1" strike="noStrike">
              <a:latin typeface="Arial"/>
            </a:endParaRPr>
          </a:p>
          <a:p>
            <a:pPr>
              <a:lnSpc>
                <a:spcPct val="100000"/>
              </a:lnSpc>
            </a:pPr>
            <a:endParaRPr b="0" lang="en-US" sz="1100" spc="-1" strike="noStrike">
              <a:latin typeface="Arial"/>
            </a:endParaRPr>
          </a:p>
          <a:p>
            <a:pPr>
              <a:lnSpc>
                <a:spcPct val="100000"/>
              </a:lnSpc>
            </a:pPr>
            <a:r>
              <a:rPr b="0" lang="en-US" sz="1100" spc="-1" strike="noStrike">
                <a:solidFill>
                  <a:srgbClr val="000000"/>
                </a:solidFill>
                <a:latin typeface="Arial"/>
              </a:rPr>
              <a:t>2. Adults over 21</a:t>
            </a:r>
            <a:endParaRPr b="0" lang="en-US" sz="1100" spc="-1" strike="noStrike">
              <a:latin typeface="Arial"/>
            </a:endParaRPr>
          </a:p>
          <a:p>
            <a:pPr>
              <a:lnSpc>
                <a:spcPct val="100000"/>
              </a:lnSpc>
            </a:pPr>
            <a:r>
              <a:rPr b="0" lang="en-US" sz="1100" spc="-1" strike="noStrike">
                <a:solidFill>
                  <a:srgbClr val="000000"/>
                </a:solidFill>
                <a:latin typeface="Arial"/>
              </a:rPr>
              <a:t>Focus</a:t>
            </a:r>
            <a:endParaRPr b="0" lang="en-US" sz="1100" spc="-1" strike="noStrike">
              <a:latin typeface="Arial"/>
            </a:endParaRPr>
          </a:p>
          <a:p>
            <a:pPr marL="457200" indent="-315720">
              <a:lnSpc>
                <a:spcPct val="100000"/>
              </a:lnSpc>
              <a:buClr>
                <a:srgbClr val="000000"/>
              </a:buClr>
              <a:buFont typeface="Arial"/>
              <a:buAutoNum type="arabicPeriod"/>
            </a:pPr>
            <a:r>
              <a:rPr b="0" lang="en-US" sz="1100" spc="-1" strike="noStrike">
                <a:solidFill>
                  <a:srgbClr val="000000"/>
                </a:solidFill>
                <a:latin typeface="Arial"/>
              </a:rPr>
              <a:t>Home and Community Based Services</a:t>
            </a:r>
            <a:endParaRPr b="0" lang="en-US" sz="1100" spc="-1" strike="noStrike">
              <a:latin typeface="Arial"/>
            </a:endParaRPr>
          </a:p>
          <a:p>
            <a:pPr marL="457200" indent="-315720">
              <a:lnSpc>
                <a:spcPct val="100000"/>
              </a:lnSpc>
              <a:buClr>
                <a:srgbClr val="000000"/>
              </a:buClr>
              <a:buFont typeface="Arial"/>
              <a:buAutoNum type="arabicPeriod"/>
            </a:pPr>
            <a:r>
              <a:rPr b="0" lang="en-US" sz="1100" spc="-1" strike="noStrike">
                <a:solidFill>
                  <a:srgbClr val="000000"/>
                </a:solidFill>
                <a:latin typeface="Arial"/>
              </a:rPr>
              <a:t>Institutions</a:t>
            </a:r>
            <a:endParaRPr b="0" lang="en-US" sz="1100" spc="-1" strike="noStrike">
              <a:latin typeface="Arial"/>
            </a:endParaRPr>
          </a:p>
        </p:txBody>
      </p:sp>
      <p:sp>
        <p:nvSpPr>
          <p:cNvPr id="559" name="CustomShape 3"/>
          <p:cNvSpPr/>
          <p:nvPr/>
        </p:nvSpPr>
        <p:spPr>
          <a:xfrm>
            <a:off x="3884760" y="8685360"/>
            <a:ext cx="2970000" cy="455400"/>
          </a:xfrm>
          <a:prstGeom prst="rect">
            <a:avLst/>
          </a:prstGeom>
          <a:noFill/>
          <a:ln>
            <a:noFill/>
          </a:ln>
        </p:spPr>
        <p:style>
          <a:lnRef idx="0"/>
          <a:fillRef idx="0"/>
          <a:effectRef idx="0"/>
          <a:fontRef idx="minor"/>
        </p:style>
        <p:txBody>
          <a:bodyPr lIns="90000" rIns="90000" tIns="91440" bIns="91440" anchor="ctr"/>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sldImg"/>
          </p:nvPr>
        </p:nvSpPr>
        <p:spPr>
          <a:xfrm>
            <a:off x="1155600" y="685440"/>
            <a:ext cx="4546800" cy="3428280"/>
          </a:xfrm>
          <a:prstGeom prst="rect">
            <a:avLst/>
          </a:prstGeom>
        </p:spPr>
      </p:sp>
      <p:sp>
        <p:nvSpPr>
          <p:cNvPr id="561" name="PlaceHolder 2"/>
          <p:cNvSpPr>
            <a:spLocks noGrp="1"/>
          </p:cNvSpPr>
          <p:nvPr>
            <p:ph type="body"/>
          </p:nvPr>
        </p:nvSpPr>
        <p:spPr>
          <a:xfrm>
            <a:off x="685800" y="4344120"/>
            <a:ext cx="5484960" cy="4113720"/>
          </a:xfrm>
          <a:prstGeom prst="rect">
            <a:avLst/>
          </a:prstGeom>
        </p:spPr>
        <p:txBody>
          <a:bodyPr lIns="93240" rIns="93240" tIns="46440" bIns="46440"/>
          <a:p>
            <a:pPr marL="216000" indent="-215280">
              <a:lnSpc>
                <a:spcPct val="100000"/>
              </a:lnSpc>
              <a:spcBef>
                <a:spcPts val="448"/>
              </a:spcBef>
            </a:pPr>
            <a:r>
              <a:rPr b="0" lang="en-US" sz="1180" spc="-1" strike="noStrike">
                <a:solidFill>
                  <a:srgbClr val="000000"/>
                </a:solidFill>
                <a:latin typeface="Arial"/>
              </a:rPr>
              <a:t>Intro Static Page</a:t>
            </a:r>
            <a:endParaRPr b="0" lang="en-US" sz="1180" spc="-1" strike="noStrike">
              <a:latin typeface="Arial"/>
            </a:endParaRPr>
          </a:p>
        </p:txBody>
      </p:sp>
      <p:sp>
        <p:nvSpPr>
          <p:cNvPr id="562" name="CustomShape 3"/>
          <p:cNvSpPr/>
          <p:nvPr/>
        </p:nvSpPr>
        <p:spPr>
          <a:xfrm>
            <a:off x="3884760" y="8686080"/>
            <a:ext cx="2971800" cy="456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3240" rIns="93240" tIns="46440" bIns="46440" anchor="b"/>
          <a:p>
            <a:pPr algn="r">
              <a:lnSpc>
                <a:spcPct val="100000"/>
              </a:lnSpc>
            </a:pPr>
            <a:fld id="{F1F5E518-79F1-44FC-A594-7844A9E0F6EF}" type="slidenum">
              <a:rPr b="0" lang="en-US" sz="1200" spc="-1" strike="noStrike">
                <a:solidFill>
                  <a:srgbClr val="000000"/>
                </a:solidFill>
                <a:latin typeface="Arial"/>
              </a:rPr>
              <a:t>&lt;number&gt;</a:t>
            </a:fld>
            <a:endParaRPr b="0" lang="en-US"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sldImg"/>
          </p:nvPr>
        </p:nvSpPr>
        <p:spPr>
          <a:xfrm>
            <a:off x="1155600" y="685440"/>
            <a:ext cx="4546800" cy="3428280"/>
          </a:xfrm>
          <a:prstGeom prst="rect">
            <a:avLst/>
          </a:prstGeom>
        </p:spPr>
      </p:sp>
      <p:sp>
        <p:nvSpPr>
          <p:cNvPr id="564" name="PlaceHolder 2"/>
          <p:cNvSpPr>
            <a:spLocks noGrp="1"/>
          </p:cNvSpPr>
          <p:nvPr>
            <p:ph type="body"/>
          </p:nvPr>
        </p:nvSpPr>
        <p:spPr>
          <a:xfrm>
            <a:off x="685800" y="4344120"/>
            <a:ext cx="5484960" cy="4113720"/>
          </a:xfrm>
          <a:prstGeom prst="rect">
            <a:avLst/>
          </a:prstGeom>
        </p:spPr>
        <p:txBody>
          <a:bodyPr lIns="0" rIns="0" tIns="0" bIns="0"/>
          <a:p>
            <a:endParaRPr b="0" lang="en-US" sz="2000" spc="-1" strike="noStrike">
              <a:latin typeface="Arial"/>
            </a:endParaRPr>
          </a:p>
        </p:txBody>
      </p:sp>
      <p:sp>
        <p:nvSpPr>
          <p:cNvPr id="565" name="CustomShape 3"/>
          <p:cNvSpPr/>
          <p:nvPr/>
        </p:nvSpPr>
        <p:spPr>
          <a:xfrm>
            <a:off x="3884760" y="8686080"/>
            <a:ext cx="2971800" cy="456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3240" rIns="93240" tIns="46440" bIns="46440" anchor="b"/>
          <a:p>
            <a:pPr marL="216000" indent="-214920" algn="r">
              <a:lnSpc>
                <a:spcPct val="100000"/>
              </a:lnSpc>
              <a:buClr>
                <a:srgbClr val="000000"/>
              </a:buClr>
              <a:buSzPct val="45000"/>
              <a:buFont typeface="Wingdings" charset="2"/>
              <a:buChar char=""/>
            </a:pPr>
            <a:fld id="{A5161144-EAF7-417A-97A7-0686F554E9BA}" type="slidenum">
              <a:rPr b="0" lang="en-US" sz="1200" spc="-1" strike="noStrike">
                <a:solidFill>
                  <a:srgbClr val="000000"/>
                </a:solidFill>
                <a:latin typeface="Arial"/>
              </a:rPr>
              <a:t>&lt;number&gt;</a:t>
            </a:fld>
            <a:endParaRPr b="0" lang="en-US" sz="12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PlaceHolder 1"/>
          <p:cNvSpPr>
            <a:spLocks noGrp="1"/>
          </p:cNvSpPr>
          <p:nvPr>
            <p:ph type="sldImg"/>
          </p:nvPr>
        </p:nvSpPr>
        <p:spPr>
          <a:xfrm>
            <a:off x="428760" y="686520"/>
            <a:ext cx="5999040" cy="3427200"/>
          </a:xfrm>
          <a:prstGeom prst="rect">
            <a:avLst/>
          </a:prstGeom>
        </p:spPr>
      </p:sp>
      <p:sp>
        <p:nvSpPr>
          <p:cNvPr id="567" name="PlaceHolder 2"/>
          <p:cNvSpPr>
            <a:spLocks noGrp="1"/>
          </p:cNvSpPr>
          <p:nvPr>
            <p:ph type="body"/>
          </p:nvPr>
        </p:nvSpPr>
        <p:spPr>
          <a:xfrm>
            <a:off x="685800" y="4343400"/>
            <a:ext cx="5484600" cy="4113000"/>
          </a:xfrm>
          <a:prstGeom prst="rect">
            <a:avLst/>
          </a:prstGeom>
        </p:spPr>
        <p:txBody>
          <a:bodyPr lIns="86040" rIns="86040" tIns="86040" bIns="86040" anchor="ctr"/>
          <a:p>
            <a:endParaRPr b="0" lang="en-US" sz="2000" spc="-1" strike="noStrike">
              <a:latin typeface="Arial"/>
            </a:endParaRPr>
          </a:p>
        </p:txBody>
      </p:sp>
      <p:sp>
        <p:nvSpPr>
          <p:cNvPr id="568" name="CustomShape 3"/>
          <p:cNvSpPr/>
          <p:nvPr/>
        </p:nvSpPr>
        <p:spPr>
          <a:xfrm>
            <a:off x="3884760" y="8685360"/>
            <a:ext cx="2970000" cy="455400"/>
          </a:xfrm>
          <a:prstGeom prst="rect">
            <a:avLst/>
          </a:prstGeom>
          <a:noFill/>
          <a:ln>
            <a:noFill/>
          </a:ln>
        </p:spPr>
        <p:style>
          <a:lnRef idx="0"/>
          <a:fillRef idx="0"/>
          <a:effectRef idx="0"/>
          <a:fontRef idx="minor"/>
        </p:style>
        <p:txBody>
          <a:bodyPr lIns="86040" rIns="86040" tIns="86040" bIns="86040" anchor="ctr"/>
          <a:p>
            <a:pPr>
              <a:lnSpc>
                <a:spcPct val="100000"/>
              </a:lnSpc>
            </a:pPr>
            <a:fld id="{8AF7D798-60EB-42F9-BE4E-3A7BDC5DF083}" type="slidenum">
              <a:rPr b="0" lang="en-US" sz="1300" spc="-1" strike="noStrike">
                <a:solidFill>
                  <a:srgbClr val="000000"/>
                </a:solidFill>
                <a:latin typeface="Arial"/>
                <a:ea typeface="Arial"/>
              </a:rPr>
              <a:t>&lt;number&gt;</a:t>
            </a:fld>
            <a:endParaRPr b="0" lang="en-US" sz="13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PlaceHolder 1"/>
          <p:cNvSpPr>
            <a:spLocks noGrp="1"/>
          </p:cNvSpPr>
          <p:nvPr>
            <p:ph type="sldImg"/>
          </p:nvPr>
        </p:nvSpPr>
        <p:spPr>
          <a:xfrm>
            <a:off x="428760" y="686520"/>
            <a:ext cx="5999040" cy="3427200"/>
          </a:xfrm>
          <a:prstGeom prst="rect">
            <a:avLst/>
          </a:prstGeom>
        </p:spPr>
      </p:sp>
      <p:sp>
        <p:nvSpPr>
          <p:cNvPr id="547" name="PlaceHolder 2"/>
          <p:cNvSpPr>
            <a:spLocks noGrp="1"/>
          </p:cNvSpPr>
          <p:nvPr>
            <p:ph type="body"/>
          </p:nvPr>
        </p:nvSpPr>
        <p:spPr>
          <a:xfrm>
            <a:off x="685800" y="4343400"/>
            <a:ext cx="5484600" cy="4113000"/>
          </a:xfrm>
          <a:prstGeom prst="rect">
            <a:avLst/>
          </a:prstGeom>
        </p:spPr>
        <p:txBody>
          <a:bodyPr lIns="86040" rIns="86040" tIns="86040" bIns="86040" anchor="ctr"/>
          <a:p>
            <a:pPr marL="216000" indent="-214920">
              <a:lnSpc>
                <a:spcPct val="100000"/>
              </a:lnSpc>
            </a:pPr>
            <a:r>
              <a:rPr b="0" lang="en-US" sz="1300" spc="-1" strike="noStrike">
                <a:latin typeface="Arial"/>
              </a:rPr>
              <a:t>Short link</a:t>
            </a:r>
            <a:endParaRPr b="0" lang="en-US" sz="1300" spc="-1" strike="noStrike">
              <a:latin typeface="Arial"/>
            </a:endParaRPr>
          </a:p>
          <a:p>
            <a:pPr marL="216000" indent="-214920">
              <a:lnSpc>
                <a:spcPct val="100000"/>
              </a:lnSpc>
            </a:pPr>
            <a:r>
              <a:rPr b="0" lang="en-US" sz="1300" spc="-1" strike="noStrike">
                <a:latin typeface="Arial"/>
              </a:rPr>
              <a:t>Kick off to Gwen</a:t>
            </a:r>
            <a:endParaRPr b="0" lang="en-US" sz="1300" spc="-1" strike="noStrike">
              <a:latin typeface="Arial"/>
            </a:endParaRPr>
          </a:p>
        </p:txBody>
      </p:sp>
      <p:sp>
        <p:nvSpPr>
          <p:cNvPr id="548" name="CustomShape 3"/>
          <p:cNvSpPr/>
          <p:nvPr/>
        </p:nvSpPr>
        <p:spPr>
          <a:xfrm>
            <a:off x="3884760" y="8685360"/>
            <a:ext cx="2970000" cy="455400"/>
          </a:xfrm>
          <a:prstGeom prst="rect">
            <a:avLst/>
          </a:prstGeom>
          <a:noFill/>
          <a:ln>
            <a:noFill/>
          </a:ln>
        </p:spPr>
        <p:style>
          <a:lnRef idx="0"/>
          <a:fillRef idx="0"/>
          <a:effectRef idx="0"/>
          <a:fontRef idx="minor"/>
        </p:style>
        <p:txBody>
          <a:bodyPr lIns="86040" rIns="86040" tIns="86040" bIns="86040" anchor="ctr"/>
          <a:p>
            <a:pPr>
              <a:lnSpc>
                <a:spcPct val="100000"/>
              </a:lnSpc>
            </a:pPr>
            <a:fld id="{FAEC9070-8816-4FBC-9849-BAB4604400A7}" type="slidenum">
              <a:rPr b="0" lang="en-US" sz="1300" spc="-1" strike="noStrike">
                <a:solidFill>
                  <a:srgbClr val="000000"/>
                </a:solidFill>
                <a:latin typeface="Arial"/>
                <a:ea typeface="Arial"/>
              </a:rPr>
              <a:t>&lt;number&gt;</a:t>
            </a:fld>
            <a:endParaRPr b="0" lang="en-US" sz="13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PlaceHolder 1"/>
          <p:cNvSpPr>
            <a:spLocks noGrp="1"/>
          </p:cNvSpPr>
          <p:nvPr>
            <p:ph type="sldImg"/>
          </p:nvPr>
        </p:nvSpPr>
        <p:spPr>
          <a:xfrm>
            <a:off x="428760" y="686520"/>
            <a:ext cx="5999040" cy="3427200"/>
          </a:xfrm>
          <a:prstGeom prst="rect">
            <a:avLst/>
          </a:prstGeom>
        </p:spPr>
      </p:sp>
      <p:sp>
        <p:nvSpPr>
          <p:cNvPr id="550" name="PlaceHolder 2"/>
          <p:cNvSpPr>
            <a:spLocks noGrp="1"/>
          </p:cNvSpPr>
          <p:nvPr>
            <p:ph type="body"/>
          </p:nvPr>
        </p:nvSpPr>
        <p:spPr>
          <a:xfrm>
            <a:off x="685800" y="4343400"/>
            <a:ext cx="5484600" cy="4113000"/>
          </a:xfrm>
          <a:prstGeom prst="rect">
            <a:avLst/>
          </a:prstGeom>
        </p:spPr>
        <p:txBody>
          <a:bodyPr lIns="86040" rIns="86040" tIns="86040" bIns="86040" anchor="ctr"/>
          <a:p>
            <a:endParaRPr b="0" lang="en-US" sz="2000" spc="-1" strike="noStrike">
              <a:latin typeface="Arial"/>
            </a:endParaRPr>
          </a:p>
        </p:txBody>
      </p:sp>
      <p:sp>
        <p:nvSpPr>
          <p:cNvPr id="551" name="CustomShape 3"/>
          <p:cNvSpPr/>
          <p:nvPr/>
        </p:nvSpPr>
        <p:spPr>
          <a:xfrm>
            <a:off x="3884760" y="8685360"/>
            <a:ext cx="2970000" cy="455400"/>
          </a:xfrm>
          <a:prstGeom prst="rect">
            <a:avLst/>
          </a:prstGeom>
          <a:noFill/>
          <a:ln>
            <a:noFill/>
          </a:ln>
        </p:spPr>
        <p:style>
          <a:lnRef idx="0"/>
          <a:fillRef idx="0"/>
          <a:effectRef idx="0"/>
          <a:fontRef idx="minor"/>
        </p:style>
        <p:txBody>
          <a:bodyPr lIns="86040" rIns="86040" tIns="86040" bIns="86040" anchor="ctr"/>
          <a:p>
            <a:pPr>
              <a:lnSpc>
                <a:spcPct val="100000"/>
              </a:lnSpc>
            </a:pPr>
            <a:fld id="{0FA46CCF-9394-41E4-AC96-CDA1336EA864}" type="slidenum">
              <a:rPr b="0" lang="en-US" sz="1300" spc="-1" strike="noStrike">
                <a:solidFill>
                  <a:srgbClr val="000000"/>
                </a:solidFill>
                <a:latin typeface="Arial"/>
                <a:ea typeface="Arial"/>
              </a:rPr>
              <a:t>&lt;number&gt;</a:t>
            </a:fld>
            <a:endParaRPr b="0" lang="en-US" sz="13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PlaceHolder 1"/>
          <p:cNvSpPr>
            <a:spLocks noGrp="1"/>
          </p:cNvSpPr>
          <p:nvPr>
            <p:ph type="sldImg"/>
          </p:nvPr>
        </p:nvSpPr>
        <p:spPr>
          <a:xfrm>
            <a:off x="380880" y="685800"/>
            <a:ext cx="6094080" cy="3427200"/>
          </a:xfrm>
          <a:prstGeom prst="rect">
            <a:avLst/>
          </a:prstGeom>
        </p:spPr>
      </p:sp>
      <p:sp>
        <p:nvSpPr>
          <p:cNvPr id="553" name="PlaceHolder 2"/>
          <p:cNvSpPr>
            <a:spLocks noGrp="1"/>
          </p:cNvSpPr>
          <p:nvPr>
            <p:ph type="body"/>
          </p:nvPr>
        </p:nvSpPr>
        <p:spPr>
          <a:xfrm>
            <a:off x="685800" y="4343400"/>
            <a:ext cx="5484600" cy="4113000"/>
          </a:xfrm>
          <a:prstGeom prst="rect">
            <a:avLst/>
          </a:prstGeom>
        </p:spPr>
        <p:txBody>
          <a:bodyPr lIns="0" rIns="0" tIns="0" bIns="0"/>
          <a:p>
            <a:pPr marL="216000" indent="-214920">
              <a:lnSpc>
                <a:spcPct val="100000"/>
              </a:lnSpc>
            </a:pPr>
            <a:r>
              <a:rPr b="0" lang="en-US" sz="1100" spc="-1" strike="noStrike">
                <a:latin typeface="Arial"/>
              </a:rPr>
              <a:t>Introduce your self and your role at the Council</a:t>
            </a:r>
            <a:endParaRPr b="0" lang="en-US" sz="1100" spc="-1" strike="noStrike">
              <a:latin typeface="Arial"/>
            </a:endParaRPr>
          </a:p>
          <a:p>
            <a:pPr marL="216000" indent="-214920">
              <a:lnSpc>
                <a:spcPct val="100000"/>
              </a:lnSpc>
            </a:pPr>
            <a:endParaRPr b="0" lang="en-US" sz="1100" spc="-1" strike="noStrike">
              <a:latin typeface="Arial"/>
            </a:endParaRPr>
          </a:p>
        </p:txBody>
      </p:sp>
      <p:sp>
        <p:nvSpPr>
          <p:cNvPr id="554" name="CustomShape 3"/>
          <p:cNvSpPr/>
          <p:nvPr/>
        </p:nvSpPr>
        <p:spPr>
          <a:xfrm>
            <a:off x="3884760" y="8685360"/>
            <a:ext cx="2970000" cy="455400"/>
          </a:xfrm>
          <a:prstGeom prst="rect">
            <a:avLst/>
          </a:prstGeom>
          <a:noFill/>
          <a:ln>
            <a:noFill/>
          </a:ln>
        </p:spPr>
        <p:style>
          <a:lnRef idx="0"/>
          <a:fillRef idx="0"/>
          <a:effectRef idx="0"/>
          <a:fontRef idx="minor"/>
        </p:style>
        <p:txBody>
          <a:bodyPr lIns="90000" rIns="90000" tIns="45000" bIns="45000" anchor="b"/>
          <a:p>
            <a:pPr algn="r">
              <a:lnSpc>
                <a:spcPct val="100000"/>
              </a:lnSpc>
            </a:pPr>
            <a:fld id="{D97681C5-B362-424A-89F6-099A2286D5A1}" type="slidenum">
              <a:rPr b="0" lang="en-US" sz="1200" spc="-1" strike="noStrike">
                <a:solidFill>
                  <a:srgbClr val="000000"/>
                </a:solidFill>
                <a:latin typeface="Calibri"/>
                <a:ea typeface="Calibri"/>
              </a:rPr>
              <a:t>&lt;number&gt;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5" name="PlaceHolder 2"/>
          <p:cNvSpPr>
            <a:spLocks noGrp="1"/>
          </p:cNvSpPr>
          <p:nvPr>
            <p:ph type="body"/>
          </p:nvPr>
        </p:nvSpPr>
        <p:spPr>
          <a:xfrm>
            <a:off x="311760" y="1152360"/>
            <a:ext cx="225720" cy="162864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19"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320"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2" name="PlaceHolder 1"/>
          <p:cNvSpPr>
            <a:spLocks noGrp="1"/>
          </p:cNvSpPr>
          <p:nvPr>
            <p:ph type="subTitle"/>
          </p:nvPr>
        </p:nvSpPr>
        <p:spPr>
          <a:xfrm>
            <a:off x="311760" y="418320"/>
            <a:ext cx="8518680" cy="2898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24"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325"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
        <p:nvSpPr>
          <p:cNvPr id="326"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28"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329"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330" name="PlaceHolder 4"/>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32"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333"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334" name="PlaceHolder 4"/>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36" name="PlaceHolder 2"/>
          <p:cNvSpPr>
            <a:spLocks noGrp="1"/>
          </p:cNvSpPr>
          <p:nvPr>
            <p:ph type="body"/>
          </p:nvPr>
        </p:nvSpPr>
        <p:spPr>
          <a:xfrm>
            <a:off x="311760" y="1152360"/>
            <a:ext cx="225720" cy="1628640"/>
          </a:xfrm>
          <a:prstGeom prst="rect">
            <a:avLst/>
          </a:prstGeom>
        </p:spPr>
        <p:txBody>
          <a:bodyPr lIns="0" rIns="0" tIns="0" bIns="0">
            <a:normAutofit/>
          </a:bodyPr>
          <a:p>
            <a:endParaRPr b="0" lang="en-US" sz="3200" spc="-1" strike="noStrike">
              <a:latin typeface="Arial"/>
            </a:endParaRPr>
          </a:p>
        </p:txBody>
      </p:sp>
      <p:sp>
        <p:nvSpPr>
          <p:cNvPr id="337" name="PlaceHolder 3"/>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39"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340"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341"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
        <p:nvSpPr>
          <p:cNvPr id="342" name="PlaceHolder 5"/>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44" name="PlaceHolder 2"/>
          <p:cNvSpPr>
            <a:spLocks noGrp="1"/>
          </p:cNvSpPr>
          <p:nvPr>
            <p:ph type="body"/>
          </p:nvPr>
        </p:nvSpPr>
        <p:spPr>
          <a:xfrm>
            <a:off x="311760" y="1152360"/>
            <a:ext cx="72360" cy="1628640"/>
          </a:xfrm>
          <a:prstGeom prst="rect">
            <a:avLst/>
          </a:prstGeom>
        </p:spPr>
        <p:txBody>
          <a:bodyPr lIns="0" rIns="0" tIns="0" bIns="0">
            <a:normAutofit/>
          </a:bodyPr>
          <a:p>
            <a:endParaRPr b="0" lang="en-US" sz="3200" spc="-1" strike="noStrike">
              <a:latin typeface="Arial"/>
            </a:endParaRPr>
          </a:p>
        </p:txBody>
      </p:sp>
      <p:sp>
        <p:nvSpPr>
          <p:cNvPr id="345" name="PlaceHolder 3"/>
          <p:cNvSpPr>
            <a:spLocks noGrp="1"/>
          </p:cNvSpPr>
          <p:nvPr>
            <p:ph type="body"/>
          </p:nvPr>
        </p:nvSpPr>
        <p:spPr>
          <a:xfrm>
            <a:off x="388080" y="1152360"/>
            <a:ext cx="72360" cy="1628640"/>
          </a:xfrm>
          <a:prstGeom prst="rect">
            <a:avLst/>
          </a:prstGeom>
        </p:spPr>
        <p:txBody>
          <a:bodyPr lIns="0" rIns="0" tIns="0" bIns="0">
            <a:normAutofit/>
          </a:bodyPr>
          <a:p>
            <a:endParaRPr b="0" lang="en-US" sz="3200" spc="-1" strike="noStrike">
              <a:latin typeface="Arial"/>
            </a:endParaRPr>
          </a:p>
        </p:txBody>
      </p:sp>
      <p:sp>
        <p:nvSpPr>
          <p:cNvPr id="346" name="PlaceHolder 4"/>
          <p:cNvSpPr>
            <a:spLocks noGrp="1"/>
          </p:cNvSpPr>
          <p:nvPr>
            <p:ph type="body"/>
          </p:nvPr>
        </p:nvSpPr>
        <p:spPr>
          <a:xfrm>
            <a:off x="464400" y="1152360"/>
            <a:ext cx="72360" cy="1628640"/>
          </a:xfrm>
          <a:prstGeom prst="rect">
            <a:avLst/>
          </a:prstGeom>
        </p:spPr>
        <p:txBody>
          <a:bodyPr lIns="0" rIns="0" tIns="0" bIns="0">
            <a:normAutofit/>
          </a:bodyPr>
          <a:p>
            <a:endParaRPr b="0" lang="en-US" sz="3200" spc="-1" strike="noStrike">
              <a:latin typeface="Arial"/>
            </a:endParaRPr>
          </a:p>
        </p:txBody>
      </p:sp>
      <p:sp>
        <p:nvSpPr>
          <p:cNvPr id="347" name="PlaceHolder 5"/>
          <p:cNvSpPr>
            <a:spLocks noGrp="1"/>
          </p:cNvSpPr>
          <p:nvPr>
            <p:ph type="body"/>
          </p:nvPr>
        </p:nvSpPr>
        <p:spPr>
          <a:xfrm>
            <a:off x="311760" y="2936160"/>
            <a:ext cx="72360" cy="1628640"/>
          </a:xfrm>
          <a:prstGeom prst="rect">
            <a:avLst/>
          </a:prstGeom>
        </p:spPr>
        <p:txBody>
          <a:bodyPr lIns="0" rIns="0" tIns="0" bIns="0">
            <a:normAutofit/>
          </a:bodyPr>
          <a:p>
            <a:endParaRPr b="0" lang="en-US" sz="3200" spc="-1" strike="noStrike">
              <a:latin typeface="Arial"/>
            </a:endParaRPr>
          </a:p>
        </p:txBody>
      </p:sp>
      <p:sp>
        <p:nvSpPr>
          <p:cNvPr id="348" name="PlaceHolder 6"/>
          <p:cNvSpPr>
            <a:spLocks noGrp="1"/>
          </p:cNvSpPr>
          <p:nvPr>
            <p:ph type="body"/>
          </p:nvPr>
        </p:nvSpPr>
        <p:spPr>
          <a:xfrm>
            <a:off x="388080" y="2936160"/>
            <a:ext cx="72360" cy="1628640"/>
          </a:xfrm>
          <a:prstGeom prst="rect">
            <a:avLst/>
          </a:prstGeom>
        </p:spPr>
        <p:txBody>
          <a:bodyPr lIns="0" rIns="0" tIns="0" bIns="0">
            <a:normAutofit/>
          </a:bodyPr>
          <a:p>
            <a:endParaRPr b="0" lang="en-US" sz="3200" spc="-1" strike="noStrike">
              <a:latin typeface="Arial"/>
            </a:endParaRPr>
          </a:p>
        </p:txBody>
      </p:sp>
      <p:sp>
        <p:nvSpPr>
          <p:cNvPr id="349" name="PlaceHolder 7"/>
          <p:cNvSpPr>
            <a:spLocks noGrp="1"/>
          </p:cNvSpPr>
          <p:nvPr>
            <p:ph type="body"/>
          </p:nvPr>
        </p:nvSpPr>
        <p:spPr>
          <a:xfrm>
            <a:off x="464400" y="2936160"/>
            <a:ext cx="7236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8"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30"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
        <p:nvSpPr>
          <p:cNvPr id="31" name="PlaceHolder 5"/>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53" name="PlaceHolder 2"/>
          <p:cNvSpPr>
            <a:spLocks noGrp="1"/>
          </p:cNvSpPr>
          <p:nvPr>
            <p:ph type="subTitle"/>
          </p:nvPr>
        </p:nvSpPr>
        <p:spPr>
          <a:xfrm>
            <a:off x="311760" y="-558720"/>
            <a:ext cx="225720" cy="6836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55" name="PlaceHolder 2"/>
          <p:cNvSpPr>
            <a:spLocks noGrp="1"/>
          </p:cNvSpPr>
          <p:nvPr>
            <p:ph type="body"/>
          </p:nvPr>
        </p:nvSpPr>
        <p:spPr>
          <a:xfrm>
            <a:off x="311760" y="1152360"/>
            <a:ext cx="22572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57"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358"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9"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0" name="PlaceHolder 1"/>
          <p:cNvSpPr>
            <a:spLocks noGrp="1"/>
          </p:cNvSpPr>
          <p:nvPr>
            <p:ph type="subTitle"/>
          </p:nvPr>
        </p:nvSpPr>
        <p:spPr>
          <a:xfrm>
            <a:off x="311760" y="418320"/>
            <a:ext cx="8518680" cy="2898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62"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363"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
        <p:nvSpPr>
          <p:cNvPr id="364"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66"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367"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368" name="PlaceHolder 4"/>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70"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371"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372" name="PlaceHolder 4"/>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74" name="PlaceHolder 2"/>
          <p:cNvSpPr>
            <a:spLocks noGrp="1"/>
          </p:cNvSpPr>
          <p:nvPr>
            <p:ph type="body"/>
          </p:nvPr>
        </p:nvSpPr>
        <p:spPr>
          <a:xfrm>
            <a:off x="311760" y="1152360"/>
            <a:ext cx="225720" cy="1628640"/>
          </a:xfrm>
          <a:prstGeom prst="rect">
            <a:avLst/>
          </a:prstGeom>
        </p:spPr>
        <p:txBody>
          <a:bodyPr lIns="0" rIns="0" tIns="0" bIns="0">
            <a:normAutofit/>
          </a:bodyPr>
          <a:p>
            <a:endParaRPr b="0" lang="en-US" sz="3200" spc="-1" strike="noStrike">
              <a:latin typeface="Arial"/>
            </a:endParaRPr>
          </a:p>
        </p:txBody>
      </p:sp>
      <p:sp>
        <p:nvSpPr>
          <p:cNvPr id="375" name="PlaceHolder 3"/>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77"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378"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379"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
        <p:nvSpPr>
          <p:cNvPr id="380" name="PlaceHolder 5"/>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3" name="PlaceHolder 2"/>
          <p:cNvSpPr>
            <a:spLocks noGrp="1"/>
          </p:cNvSpPr>
          <p:nvPr>
            <p:ph type="body"/>
          </p:nvPr>
        </p:nvSpPr>
        <p:spPr>
          <a:xfrm>
            <a:off x="311760" y="1152360"/>
            <a:ext cx="72360" cy="1628640"/>
          </a:xfrm>
          <a:prstGeom prst="rect">
            <a:avLst/>
          </a:prstGeom>
        </p:spPr>
        <p:txBody>
          <a:bodyPr lIns="0" rIns="0" tIns="0" bIns="0">
            <a:normAutofit/>
          </a:bodyPr>
          <a:p>
            <a:endParaRPr b="0" lang="en-US" sz="3200" spc="-1" strike="noStrike">
              <a:latin typeface="Arial"/>
            </a:endParaRPr>
          </a:p>
        </p:txBody>
      </p:sp>
      <p:sp>
        <p:nvSpPr>
          <p:cNvPr id="34" name="PlaceHolder 3"/>
          <p:cNvSpPr>
            <a:spLocks noGrp="1"/>
          </p:cNvSpPr>
          <p:nvPr>
            <p:ph type="body"/>
          </p:nvPr>
        </p:nvSpPr>
        <p:spPr>
          <a:xfrm>
            <a:off x="388080" y="1152360"/>
            <a:ext cx="72360" cy="1628640"/>
          </a:xfrm>
          <a:prstGeom prst="rect">
            <a:avLst/>
          </a:prstGeom>
        </p:spPr>
        <p:txBody>
          <a:bodyPr lIns="0" rIns="0" tIns="0" bIns="0">
            <a:normAutofit/>
          </a:bodyPr>
          <a:p>
            <a:endParaRPr b="0" lang="en-US" sz="3200" spc="-1" strike="noStrike">
              <a:latin typeface="Arial"/>
            </a:endParaRPr>
          </a:p>
        </p:txBody>
      </p:sp>
      <p:sp>
        <p:nvSpPr>
          <p:cNvPr id="35" name="PlaceHolder 4"/>
          <p:cNvSpPr>
            <a:spLocks noGrp="1"/>
          </p:cNvSpPr>
          <p:nvPr>
            <p:ph type="body"/>
          </p:nvPr>
        </p:nvSpPr>
        <p:spPr>
          <a:xfrm>
            <a:off x="464400" y="1152360"/>
            <a:ext cx="72360" cy="1628640"/>
          </a:xfrm>
          <a:prstGeom prst="rect">
            <a:avLst/>
          </a:prstGeom>
        </p:spPr>
        <p:txBody>
          <a:bodyPr lIns="0" rIns="0" tIns="0" bIns="0">
            <a:normAutofit/>
          </a:bodyPr>
          <a:p>
            <a:endParaRPr b="0" lang="en-US" sz="3200" spc="-1" strike="noStrike">
              <a:latin typeface="Arial"/>
            </a:endParaRPr>
          </a:p>
        </p:txBody>
      </p:sp>
      <p:sp>
        <p:nvSpPr>
          <p:cNvPr id="36" name="PlaceHolder 5"/>
          <p:cNvSpPr>
            <a:spLocks noGrp="1"/>
          </p:cNvSpPr>
          <p:nvPr>
            <p:ph type="body"/>
          </p:nvPr>
        </p:nvSpPr>
        <p:spPr>
          <a:xfrm>
            <a:off x="311760" y="2936160"/>
            <a:ext cx="72360" cy="1628640"/>
          </a:xfrm>
          <a:prstGeom prst="rect">
            <a:avLst/>
          </a:prstGeom>
        </p:spPr>
        <p:txBody>
          <a:bodyPr lIns="0" rIns="0" tIns="0" bIns="0">
            <a:normAutofit/>
          </a:bodyPr>
          <a:p>
            <a:endParaRPr b="0" lang="en-US" sz="3200" spc="-1" strike="noStrike">
              <a:latin typeface="Arial"/>
            </a:endParaRPr>
          </a:p>
        </p:txBody>
      </p:sp>
      <p:sp>
        <p:nvSpPr>
          <p:cNvPr id="37" name="PlaceHolder 6"/>
          <p:cNvSpPr>
            <a:spLocks noGrp="1"/>
          </p:cNvSpPr>
          <p:nvPr>
            <p:ph type="body"/>
          </p:nvPr>
        </p:nvSpPr>
        <p:spPr>
          <a:xfrm>
            <a:off x="388080" y="2936160"/>
            <a:ext cx="72360" cy="1628640"/>
          </a:xfrm>
          <a:prstGeom prst="rect">
            <a:avLst/>
          </a:prstGeom>
        </p:spPr>
        <p:txBody>
          <a:bodyPr lIns="0" rIns="0" tIns="0" bIns="0">
            <a:normAutofit/>
          </a:bodyPr>
          <a:p>
            <a:endParaRPr b="0" lang="en-US" sz="3200" spc="-1" strike="noStrike">
              <a:latin typeface="Arial"/>
            </a:endParaRPr>
          </a:p>
        </p:txBody>
      </p:sp>
      <p:sp>
        <p:nvSpPr>
          <p:cNvPr id="38" name="PlaceHolder 7"/>
          <p:cNvSpPr>
            <a:spLocks noGrp="1"/>
          </p:cNvSpPr>
          <p:nvPr>
            <p:ph type="body"/>
          </p:nvPr>
        </p:nvSpPr>
        <p:spPr>
          <a:xfrm>
            <a:off x="464400" y="2936160"/>
            <a:ext cx="7236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82" name="PlaceHolder 2"/>
          <p:cNvSpPr>
            <a:spLocks noGrp="1"/>
          </p:cNvSpPr>
          <p:nvPr>
            <p:ph type="body"/>
          </p:nvPr>
        </p:nvSpPr>
        <p:spPr>
          <a:xfrm>
            <a:off x="311760" y="1152360"/>
            <a:ext cx="72360" cy="1628640"/>
          </a:xfrm>
          <a:prstGeom prst="rect">
            <a:avLst/>
          </a:prstGeom>
        </p:spPr>
        <p:txBody>
          <a:bodyPr lIns="0" rIns="0" tIns="0" bIns="0">
            <a:normAutofit/>
          </a:bodyPr>
          <a:p>
            <a:endParaRPr b="0" lang="en-US" sz="3200" spc="-1" strike="noStrike">
              <a:latin typeface="Arial"/>
            </a:endParaRPr>
          </a:p>
        </p:txBody>
      </p:sp>
      <p:sp>
        <p:nvSpPr>
          <p:cNvPr id="383" name="PlaceHolder 3"/>
          <p:cNvSpPr>
            <a:spLocks noGrp="1"/>
          </p:cNvSpPr>
          <p:nvPr>
            <p:ph type="body"/>
          </p:nvPr>
        </p:nvSpPr>
        <p:spPr>
          <a:xfrm>
            <a:off x="388080" y="1152360"/>
            <a:ext cx="72360" cy="1628640"/>
          </a:xfrm>
          <a:prstGeom prst="rect">
            <a:avLst/>
          </a:prstGeom>
        </p:spPr>
        <p:txBody>
          <a:bodyPr lIns="0" rIns="0" tIns="0" bIns="0">
            <a:normAutofit/>
          </a:bodyPr>
          <a:p>
            <a:endParaRPr b="0" lang="en-US" sz="3200" spc="-1" strike="noStrike">
              <a:latin typeface="Arial"/>
            </a:endParaRPr>
          </a:p>
        </p:txBody>
      </p:sp>
      <p:sp>
        <p:nvSpPr>
          <p:cNvPr id="384" name="PlaceHolder 4"/>
          <p:cNvSpPr>
            <a:spLocks noGrp="1"/>
          </p:cNvSpPr>
          <p:nvPr>
            <p:ph type="body"/>
          </p:nvPr>
        </p:nvSpPr>
        <p:spPr>
          <a:xfrm>
            <a:off x="464400" y="1152360"/>
            <a:ext cx="72360" cy="1628640"/>
          </a:xfrm>
          <a:prstGeom prst="rect">
            <a:avLst/>
          </a:prstGeom>
        </p:spPr>
        <p:txBody>
          <a:bodyPr lIns="0" rIns="0" tIns="0" bIns="0">
            <a:normAutofit/>
          </a:bodyPr>
          <a:p>
            <a:endParaRPr b="0" lang="en-US" sz="3200" spc="-1" strike="noStrike">
              <a:latin typeface="Arial"/>
            </a:endParaRPr>
          </a:p>
        </p:txBody>
      </p:sp>
      <p:sp>
        <p:nvSpPr>
          <p:cNvPr id="385" name="PlaceHolder 5"/>
          <p:cNvSpPr>
            <a:spLocks noGrp="1"/>
          </p:cNvSpPr>
          <p:nvPr>
            <p:ph type="body"/>
          </p:nvPr>
        </p:nvSpPr>
        <p:spPr>
          <a:xfrm>
            <a:off x="311760" y="2936160"/>
            <a:ext cx="72360" cy="1628640"/>
          </a:xfrm>
          <a:prstGeom prst="rect">
            <a:avLst/>
          </a:prstGeom>
        </p:spPr>
        <p:txBody>
          <a:bodyPr lIns="0" rIns="0" tIns="0" bIns="0">
            <a:normAutofit/>
          </a:bodyPr>
          <a:p>
            <a:endParaRPr b="0" lang="en-US" sz="3200" spc="-1" strike="noStrike">
              <a:latin typeface="Arial"/>
            </a:endParaRPr>
          </a:p>
        </p:txBody>
      </p:sp>
      <p:sp>
        <p:nvSpPr>
          <p:cNvPr id="386" name="PlaceHolder 6"/>
          <p:cNvSpPr>
            <a:spLocks noGrp="1"/>
          </p:cNvSpPr>
          <p:nvPr>
            <p:ph type="body"/>
          </p:nvPr>
        </p:nvSpPr>
        <p:spPr>
          <a:xfrm>
            <a:off x="388080" y="2936160"/>
            <a:ext cx="72360" cy="1628640"/>
          </a:xfrm>
          <a:prstGeom prst="rect">
            <a:avLst/>
          </a:prstGeom>
        </p:spPr>
        <p:txBody>
          <a:bodyPr lIns="0" rIns="0" tIns="0" bIns="0">
            <a:normAutofit/>
          </a:bodyPr>
          <a:p>
            <a:endParaRPr b="0" lang="en-US" sz="3200" spc="-1" strike="noStrike">
              <a:latin typeface="Arial"/>
            </a:endParaRPr>
          </a:p>
        </p:txBody>
      </p:sp>
      <p:sp>
        <p:nvSpPr>
          <p:cNvPr id="387" name="PlaceHolder 7"/>
          <p:cNvSpPr>
            <a:spLocks noGrp="1"/>
          </p:cNvSpPr>
          <p:nvPr>
            <p:ph type="body"/>
          </p:nvPr>
        </p:nvSpPr>
        <p:spPr>
          <a:xfrm>
            <a:off x="464400" y="2936160"/>
            <a:ext cx="7236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93" name="PlaceHolder 2"/>
          <p:cNvSpPr>
            <a:spLocks noGrp="1"/>
          </p:cNvSpPr>
          <p:nvPr>
            <p:ph type="subTitle"/>
          </p:nvPr>
        </p:nvSpPr>
        <p:spPr>
          <a:xfrm>
            <a:off x="311760" y="-558720"/>
            <a:ext cx="225720" cy="6836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95" name="PlaceHolder 2"/>
          <p:cNvSpPr>
            <a:spLocks noGrp="1"/>
          </p:cNvSpPr>
          <p:nvPr>
            <p:ph type="body"/>
          </p:nvPr>
        </p:nvSpPr>
        <p:spPr>
          <a:xfrm>
            <a:off x="311760" y="1152360"/>
            <a:ext cx="22572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97"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398"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9"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00" name="PlaceHolder 1"/>
          <p:cNvSpPr>
            <a:spLocks noGrp="1"/>
          </p:cNvSpPr>
          <p:nvPr>
            <p:ph type="subTitle"/>
          </p:nvPr>
        </p:nvSpPr>
        <p:spPr>
          <a:xfrm>
            <a:off x="311760" y="418320"/>
            <a:ext cx="8518680" cy="2898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402"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403"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
        <p:nvSpPr>
          <p:cNvPr id="404"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406"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407"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408" name="PlaceHolder 4"/>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410"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411"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412" name="PlaceHolder 4"/>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414" name="PlaceHolder 2"/>
          <p:cNvSpPr>
            <a:spLocks noGrp="1"/>
          </p:cNvSpPr>
          <p:nvPr>
            <p:ph type="body"/>
          </p:nvPr>
        </p:nvSpPr>
        <p:spPr>
          <a:xfrm>
            <a:off x="311760" y="1152360"/>
            <a:ext cx="225720" cy="1628640"/>
          </a:xfrm>
          <a:prstGeom prst="rect">
            <a:avLst/>
          </a:prstGeom>
        </p:spPr>
        <p:txBody>
          <a:bodyPr lIns="0" rIns="0" tIns="0" bIns="0">
            <a:normAutofit/>
          </a:bodyPr>
          <a:p>
            <a:endParaRPr b="0" lang="en-US" sz="3200" spc="-1" strike="noStrike">
              <a:latin typeface="Arial"/>
            </a:endParaRPr>
          </a:p>
        </p:txBody>
      </p:sp>
      <p:sp>
        <p:nvSpPr>
          <p:cNvPr id="415" name="PlaceHolder 3"/>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417"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418"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419"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
        <p:nvSpPr>
          <p:cNvPr id="420" name="PlaceHolder 5"/>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422" name="PlaceHolder 2"/>
          <p:cNvSpPr>
            <a:spLocks noGrp="1"/>
          </p:cNvSpPr>
          <p:nvPr>
            <p:ph type="body"/>
          </p:nvPr>
        </p:nvSpPr>
        <p:spPr>
          <a:xfrm>
            <a:off x="311760" y="1152360"/>
            <a:ext cx="72360" cy="1628640"/>
          </a:xfrm>
          <a:prstGeom prst="rect">
            <a:avLst/>
          </a:prstGeom>
        </p:spPr>
        <p:txBody>
          <a:bodyPr lIns="0" rIns="0" tIns="0" bIns="0">
            <a:normAutofit/>
          </a:bodyPr>
          <a:p>
            <a:endParaRPr b="0" lang="en-US" sz="3200" spc="-1" strike="noStrike">
              <a:latin typeface="Arial"/>
            </a:endParaRPr>
          </a:p>
        </p:txBody>
      </p:sp>
      <p:sp>
        <p:nvSpPr>
          <p:cNvPr id="423" name="PlaceHolder 3"/>
          <p:cNvSpPr>
            <a:spLocks noGrp="1"/>
          </p:cNvSpPr>
          <p:nvPr>
            <p:ph type="body"/>
          </p:nvPr>
        </p:nvSpPr>
        <p:spPr>
          <a:xfrm>
            <a:off x="388080" y="1152360"/>
            <a:ext cx="72360" cy="1628640"/>
          </a:xfrm>
          <a:prstGeom prst="rect">
            <a:avLst/>
          </a:prstGeom>
        </p:spPr>
        <p:txBody>
          <a:bodyPr lIns="0" rIns="0" tIns="0" bIns="0">
            <a:normAutofit/>
          </a:bodyPr>
          <a:p>
            <a:endParaRPr b="0" lang="en-US" sz="3200" spc="-1" strike="noStrike">
              <a:latin typeface="Arial"/>
            </a:endParaRPr>
          </a:p>
        </p:txBody>
      </p:sp>
      <p:sp>
        <p:nvSpPr>
          <p:cNvPr id="424" name="PlaceHolder 4"/>
          <p:cNvSpPr>
            <a:spLocks noGrp="1"/>
          </p:cNvSpPr>
          <p:nvPr>
            <p:ph type="body"/>
          </p:nvPr>
        </p:nvSpPr>
        <p:spPr>
          <a:xfrm>
            <a:off x="464400" y="1152360"/>
            <a:ext cx="72360" cy="1628640"/>
          </a:xfrm>
          <a:prstGeom prst="rect">
            <a:avLst/>
          </a:prstGeom>
        </p:spPr>
        <p:txBody>
          <a:bodyPr lIns="0" rIns="0" tIns="0" bIns="0">
            <a:normAutofit/>
          </a:bodyPr>
          <a:p>
            <a:endParaRPr b="0" lang="en-US" sz="3200" spc="-1" strike="noStrike">
              <a:latin typeface="Arial"/>
            </a:endParaRPr>
          </a:p>
        </p:txBody>
      </p:sp>
      <p:sp>
        <p:nvSpPr>
          <p:cNvPr id="425" name="PlaceHolder 5"/>
          <p:cNvSpPr>
            <a:spLocks noGrp="1"/>
          </p:cNvSpPr>
          <p:nvPr>
            <p:ph type="body"/>
          </p:nvPr>
        </p:nvSpPr>
        <p:spPr>
          <a:xfrm>
            <a:off x="311760" y="2936160"/>
            <a:ext cx="72360" cy="1628640"/>
          </a:xfrm>
          <a:prstGeom prst="rect">
            <a:avLst/>
          </a:prstGeom>
        </p:spPr>
        <p:txBody>
          <a:bodyPr lIns="0" rIns="0" tIns="0" bIns="0">
            <a:normAutofit/>
          </a:bodyPr>
          <a:p>
            <a:endParaRPr b="0" lang="en-US" sz="3200" spc="-1" strike="noStrike">
              <a:latin typeface="Arial"/>
            </a:endParaRPr>
          </a:p>
        </p:txBody>
      </p:sp>
      <p:sp>
        <p:nvSpPr>
          <p:cNvPr id="426" name="PlaceHolder 6"/>
          <p:cNvSpPr>
            <a:spLocks noGrp="1"/>
          </p:cNvSpPr>
          <p:nvPr>
            <p:ph type="body"/>
          </p:nvPr>
        </p:nvSpPr>
        <p:spPr>
          <a:xfrm>
            <a:off x="388080" y="2936160"/>
            <a:ext cx="72360" cy="1628640"/>
          </a:xfrm>
          <a:prstGeom prst="rect">
            <a:avLst/>
          </a:prstGeom>
        </p:spPr>
        <p:txBody>
          <a:bodyPr lIns="0" rIns="0" tIns="0" bIns="0">
            <a:normAutofit/>
          </a:bodyPr>
          <a:p>
            <a:endParaRPr b="0" lang="en-US" sz="3200" spc="-1" strike="noStrike">
              <a:latin typeface="Arial"/>
            </a:endParaRPr>
          </a:p>
        </p:txBody>
      </p:sp>
      <p:sp>
        <p:nvSpPr>
          <p:cNvPr id="427" name="PlaceHolder 7"/>
          <p:cNvSpPr>
            <a:spLocks noGrp="1"/>
          </p:cNvSpPr>
          <p:nvPr>
            <p:ph type="body"/>
          </p:nvPr>
        </p:nvSpPr>
        <p:spPr>
          <a:xfrm>
            <a:off x="464400" y="2936160"/>
            <a:ext cx="7236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43" name="PlaceHolder 2"/>
          <p:cNvSpPr>
            <a:spLocks noGrp="1"/>
          </p:cNvSpPr>
          <p:nvPr>
            <p:ph type="subTitle"/>
          </p:nvPr>
        </p:nvSpPr>
        <p:spPr>
          <a:xfrm>
            <a:off x="311760" y="-558720"/>
            <a:ext cx="225720" cy="6836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45" name="PlaceHolder 2"/>
          <p:cNvSpPr>
            <a:spLocks noGrp="1"/>
          </p:cNvSpPr>
          <p:nvPr>
            <p:ph type="body"/>
          </p:nvPr>
        </p:nvSpPr>
        <p:spPr>
          <a:xfrm>
            <a:off x="311760" y="1152360"/>
            <a:ext cx="22572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47"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48"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11760" y="418320"/>
            <a:ext cx="8518680" cy="2898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52"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53"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
        <p:nvSpPr>
          <p:cNvPr id="54"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4" name="PlaceHolder 2"/>
          <p:cNvSpPr>
            <a:spLocks noGrp="1"/>
          </p:cNvSpPr>
          <p:nvPr>
            <p:ph type="subTitle"/>
          </p:nvPr>
        </p:nvSpPr>
        <p:spPr>
          <a:xfrm>
            <a:off x="311760" y="-558720"/>
            <a:ext cx="225720" cy="6836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56"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57"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58" name="PlaceHolder 4"/>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60"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61"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62" name="PlaceHolder 4"/>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64" name="PlaceHolder 2"/>
          <p:cNvSpPr>
            <a:spLocks noGrp="1"/>
          </p:cNvSpPr>
          <p:nvPr>
            <p:ph type="body"/>
          </p:nvPr>
        </p:nvSpPr>
        <p:spPr>
          <a:xfrm>
            <a:off x="311760" y="1152360"/>
            <a:ext cx="225720" cy="1628640"/>
          </a:xfrm>
          <a:prstGeom prst="rect">
            <a:avLst/>
          </a:prstGeom>
        </p:spPr>
        <p:txBody>
          <a:bodyPr lIns="0" rIns="0" tIns="0" bIns="0">
            <a:normAutofit/>
          </a:bodyPr>
          <a:p>
            <a:endParaRPr b="0" lang="en-US" sz="3200" spc="-1" strike="noStrike">
              <a:latin typeface="Arial"/>
            </a:endParaRPr>
          </a:p>
        </p:txBody>
      </p:sp>
      <p:sp>
        <p:nvSpPr>
          <p:cNvPr id="65" name="PlaceHolder 3"/>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67"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68"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69"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
        <p:nvSpPr>
          <p:cNvPr id="70" name="PlaceHolder 5"/>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72" name="PlaceHolder 2"/>
          <p:cNvSpPr>
            <a:spLocks noGrp="1"/>
          </p:cNvSpPr>
          <p:nvPr>
            <p:ph type="body"/>
          </p:nvPr>
        </p:nvSpPr>
        <p:spPr>
          <a:xfrm>
            <a:off x="311760" y="1152360"/>
            <a:ext cx="72360" cy="162864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388080" y="1152360"/>
            <a:ext cx="72360" cy="1628640"/>
          </a:xfrm>
          <a:prstGeom prst="rect">
            <a:avLst/>
          </a:prstGeom>
        </p:spPr>
        <p:txBody>
          <a:bodyPr lIns="0" rIns="0" tIns="0" bIns="0">
            <a:normAutofit/>
          </a:bodyPr>
          <a:p>
            <a:endParaRPr b="0" lang="en-US" sz="3200" spc="-1" strike="noStrike">
              <a:latin typeface="Arial"/>
            </a:endParaRPr>
          </a:p>
        </p:txBody>
      </p:sp>
      <p:sp>
        <p:nvSpPr>
          <p:cNvPr id="74" name="PlaceHolder 4"/>
          <p:cNvSpPr>
            <a:spLocks noGrp="1"/>
          </p:cNvSpPr>
          <p:nvPr>
            <p:ph type="body"/>
          </p:nvPr>
        </p:nvSpPr>
        <p:spPr>
          <a:xfrm>
            <a:off x="464400" y="1152360"/>
            <a:ext cx="72360" cy="1628640"/>
          </a:xfrm>
          <a:prstGeom prst="rect">
            <a:avLst/>
          </a:prstGeom>
        </p:spPr>
        <p:txBody>
          <a:bodyPr lIns="0" rIns="0" tIns="0" bIns="0">
            <a:normAutofit/>
          </a:bodyPr>
          <a:p>
            <a:endParaRPr b="0" lang="en-US" sz="3200" spc="-1" strike="noStrike">
              <a:latin typeface="Arial"/>
            </a:endParaRPr>
          </a:p>
        </p:txBody>
      </p:sp>
      <p:sp>
        <p:nvSpPr>
          <p:cNvPr id="75" name="PlaceHolder 5"/>
          <p:cNvSpPr>
            <a:spLocks noGrp="1"/>
          </p:cNvSpPr>
          <p:nvPr>
            <p:ph type="body"/>
          </p:nvPr>
        </p:nvSpPr>
        <p:spPr>
          <a:xfrm>
            <a:off x="311760" y="2936160"/>
            <a:ext cx="72360" cy="1628640"/>
          </a:xfrm>
          <a:prstGeom prst="rect">
            <a:avLst/>
          </a:prstGeom>
        </p:spPr>
        <p:txBody>
          <a:bodyPr lIns="0" rIns="0" tIns="0" bIns="0">
            <a:normAutofit/>
          </a:bodyPr>
          <a:p>
            <a:endParaRPr b="0" lang="en-US" sz="3200" spc="-1" strike="noStrike">
              <a:latin typeface="Arial"/>
            </a:endParaRPr>
          </a:p>
        </p:txBody>
      </p:sp>
      <p:sp>
        <p:nvSpPr>
          <p:cNvPr id="76" name="PlaceHolder 6"/>
          <p:cNvSpPr>
            <a:spLocks noGrp="1"/>
          </p:cNvSpPr>
          <p:nvPr>
            <p:ph type="body"/>
          </p:nvPr>
        </p:nvSpPr>
        <p:spPr>
          <a:xfrm>
            <a:off x="388080" y="2936160"/>
            <a:ext cx="72360" cy="1628640"/>
          </a:xfrm>
          <a:prstGeom prst="rect">
            <a:avLst/>
          </a:prstGeom>
        </p:spPr>
        <p:txBody>
          <a:bodyPr lIns="0" rIns="0" tIns="0" bIns="0">
            <a:normAutofit/>
          </a:bodyPr>
          <a:p>
            <a:endParaRPr b="0" lang="en-US" sz="3200" spc="-1" strike="noStrike">
              <a:latin typeface="Arial"/>
            </a:endParaRPr>
          </a:p>
        </p:txBody>
      </p:sp>
      <p:sp>
        <p:nvSpPr>
          <p:cNvPr id="77" name="PlaceHolder 7"/>
          <p:cNvSpPr>
            <a:spLocks noGrp="1"/>
          </p:cNvSpPr>
          <p:nvPr>
            <p:ph type="body"/>
          </p:nvPr>
        </p:nvSpPr>
        <p:spPr>
          <a:xfrm>
            <a:off x="464400" y="2936160"/>
            <a:ext cx="7236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82" name="PlaceHolder 2"/>
          <p:cNvSpPr>
            <a:spLocks noGrp="1"/>
          </p:cNvSpPr>
          <p:nvPr>
            <p:ph type="subTitle"/>
          </p:nvPr>
        </p:nvSpPr>
        <p:spPr>
          <a:xfrm>
            <a:off x="311760" y="-558720"/>
            <a:ext cx="225720" cy="6836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84" name="PlaceHolder 2"/>
          <p:cNvSpPr>
            <a:spLocks noGrp="1"/>
          </p:cNvSpPr>
          <p:nvPr>
            <p:ph type="body"/>
          </p:nvPr>
        </p:nvSpPr>
        <p:spPr>
          <a:xfrm>
            <a:off x="311760" y="1152360"/>
            <a:ext cx="22572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86"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87"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6" name="PlaceHolder 2"/>
          <p:cNvSpPr>
            <a:spLocks noGrp="1"/>
          </p:cNvSpPr>
          <p:nvPr>
            <p:ph type="body"/>
          </p:nvPr>
        </p:nvSpPr>
        <p:spPr>
          <a:xfrm>
            <a:off x="311760" y="1152360"/>
            <a:ext cx="22572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311760" y="418320"/>
            <a:ext cx="8518680" cy="2898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91"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92"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
        <p:nvSpPr>
          <p:cNvPr id="93"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95"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96"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97" name="PlaceHolder 4"/>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99"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101" name="PlaceHolder 4"/>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03" name="PlaceHolder 2"/>
          <p:cNvSpPr>
            <a:spLocks noGrp="1"/>
          </p:cNvSpPr>
          <p:nvPr>
            <p:ph type="body"/>
          </p:nvPr>
        </p:nvSpPr>
        <p:spPr>
          <a:xfrm>
            <a:off x="311760" y="1152360"/>
            <a:ext cx="225720" cy="162864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06"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107"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108"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
        <p:nvSpPr>
          <p:cNvPr id="109" name="PlaceHolder 5"/>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11" name="PlaceHolder 2"/>
          <p:cNvSpPr>
            <a:spLocks noGrp="1"/>
          </p:cNvSpPr>
          <p:nvPr>
            <p:ph type="body"/>
          </p:nvPr>
        </p:nvSpPr>
        <p:spPr>
          <a:xfrm>
            <a:off x="311760" y="1152360"/>
            <a:ext cx="72360" cy="1628640"/>
          </a:xfrm>
          <a:prstGeom prst="rect">
            <a:avLst/>
          </a:prstGeom>
        </p:spPr>
        <p:txBody>
          <a:bodyPr lIns="0" rIns="0" tIns="0" bIns="0">
            <a:normAutofit/>
          </a:bodyPr>
          <a:p>
            <a:endParaRPr b="0" lang="en-US" sz="3200" spc="-1" strike="noStrike">
              <a:latin typeface="Arial"/>
            </a:endParaRPr>
          </a:p>
        </p:txBody>
      </p:sp>
      <p:sp>
        <p:nvSpPr>
          <p:cNvPr id="112" name="PlaceHolder 3"/>
          <p:cNvSpPr>
            <a:spLocks noGrp="1"/>
          </p:cNvSpPr>
          <p:nvPr>
            <p:ph type="body"/>
          </p:nvPr>
        </p:nvSpPr>
        <p:spPr>
          <a:xfrm>
            <a:off x="388080" y="1152360"/>
            <a:ext cx="72360" cy="1628640"/>
          </a:xfrm>
          <a:prstGeom prst="rect">
            <a:avLst/>
          </a:prstGeom>
        </p:spPr>
        <p:txBody>
          <a:bodyPr lIns="0" rIns="0" tIns="0" bIns="0">
            <a:normAutofit/>
          </a:bodyPr>
          <a:p>
            <a:endParaRPr b="0" lang="en-US" sz="3200" spc="-1" strike="noStrike">
              <a:latin typeface="Arial"/>
            </a:endParaRPr>
          </a:p>
        </p:txBody>
      </p:sp>
      <p:sp>
        <p:nvSpPr>
          <p:cNvPr id="113" name="PlaceHolder 4"/>
          <p:cNvSpPr>
            <a:spLocks noGrp="1"/>
          </p:cNvSpPr>
          <p:nvPr>
            <p:ph type="body"/>
          </p:nvPr>
        </p:nvSpPr>
        <p:spPr>
          <a:xfrm>
            <a:off x="464400" y="1152360"/>
            <a:ext cx="72360" cy="1628640"/>
          </a:xfrm>
          <a:prstGeom prst="rect">
            <a:avLst/>
          </a:prstGeom>
        </p:spPr>
        <p:txBody>
          <a:bodyPr lIns="0" rIns="0" tIns="0" bIns="0">
            <a:normAutofit/>
          </a:bodyPr>
          <a:p>
            <a:endParaRPr b="0" lang="en-US" sz="3200" spc="-1" strike="noStrike">
              <a:latin typeface="Arial"/>
            </a:endParaRPr>
          </a:p>
        </p:txBody>
      </p:sp>
      <p:sp>
        <p:nvSpPr>
          <p:cNvPr id="114" name="PlaceHolder 5"/>
          <p:cNvSpPr>
            <a:spLocks noGrp="1"/>
          </p:cNvSpPr>
          <p:nvPr>
            <p:ph type="body"/>
          </p:nvPr>
        </p:nvSpPr>
        <p:spPr>
          <a:xfrm>
            <a:off x="311760" y="2936160"/>
            <a:ext cx="72360" cy="1628640"/>
          </a:xfrm>
          <a:prstGeom prst="rect">
            <a:avLst/>
          </a:prstGeom>
        </p:spPr>
        <p:txBody>
          <a:bodyPr lIns="0" rIns="0" tIns="0" bIns="0">
            <a:normAutofit/>
          </a:bodyPr>
          <a:p>
            <a:endParaRPr b="0" lang="en-US" sz="3200" spc="-1" strike="noStrike">
              <a:latin typeface="Arial"/>
            </a:endParaRPr>
          </a:p>
        </p:txBody>
      </p:sp>
      <p:sp>
        <p:nvSpPr>
          <p:cNvPr id="115" name="PlaceHolder 6"/>
          <p:cNvSpPr>
            <a:spLocks noGrp="1"/>
          </p:cNvSpPr>
          <p:nvPr>
            <p:ph type="body"/>
          </p:nvPr>
        </p:nvSpPr>
        <p:spPr>
          <a:xfrm>
            <a:off x="388080" y="2936160"/>
            <a:ext cx="72360" cy="1628640"/>
          </a:xfrm>
          <a:prstGeom prst="rect">
            <a:avLst/>
          </a:prstGeom>
        </p:spPr>
        <p:txBody>
          <a:bodyPr lIns="0" rIns="0" tIns="0" bIns="0">
            <a:normAutofit/>
          </a:bodyPr>
          <a:p>
            <a:endParaRPr b="0" lang="en-US" sz="3200" spc="-1" strike="noStrike">
              <a:latin typeface="Arial"/>
            </a:endParaRPr>
          </a:p>
        </p:txBody>
      </p:sp>
      <p:sp>
        <p:nvSpPr>
          <p:cNvPr id="116" name="PlaceHolder 7"/>
          <p:cNvSpPr>
            <a:spLocks noGrp="1"/>
          </p:cNvSpPr>
          <p:nvPr>
            <p:ph type="body"/>
          </p:nvPr>
        </p:nvSpPr>
        <p:spPr>
          <a:xfrm>
            <a:off x="464400" y="2936160"/>
            <a:ext cx="7236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20" name="PlaceHolder 2"/>
          <p:cNvSpPr>
            <a:spLocks noGrp="1"/>
          </p:cNvSpPr>
          <p:nvPr>
            <p:ph type="subTitle"/>
          </p:nvPr>
        </p:nvSpPr>
        <p:spPr>
          <a:xfrm>
            <a:off x="311760" y="-558720"/>
            <a:ext cx="225720" cy="6836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22" name="PlaceHolder 2"/>
          <p:cNvSpPr>
            <a:spLocks noGrp="1"/>
          </p:cNvSpPr>
          <p:nvPr>
            <p:ph type="body"/>
          </p:nvPr>
        </p:nvSpPr>
        <p:spPr>
          <a:xfrm>
            <a:off x="311760" y="1152360"/>
            <a:ext cx="22572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8"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9"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24"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125"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311760" y="418320"/>
            <a:ext cx="8518680" cy="2898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29"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130"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
        <p:nvSpPr>
          <p:cNvPr id="131"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33"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134"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135" name="PlaceHolder 4"/>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37"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138"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139" name="PlaceHolder 4"/>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41" name="PlaceHolder 2"/>
          <p:cNvSpPr>
            <a:spLocks noGrp="1"/>
          </p:cNvSpPr>
          <p:nvPr>
            <p:ph type="body"/>
          </p:nvPr>
        </p:nvSpPr>
        <p:spPr>
          <a:xfrm>
            <a:off x="311760" y="1152360"/>
            <a:ext cx="225720" cy="162864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44"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145"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146"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
        <p:nvSpPr>
          <p:cNvPr id="147" name="PlaceHolder 5"/>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49" name="PlaceHolder 2"/>
          <p:cNvSpPr>
            <a:spLocks noGrp="1"/>
          </p:cNvSpPr>
          <p:nvPr>
            <p:ph type="body"/>
          </p:nvPr>
        </p:nvSpPr>
        <p:spPr>
          <a:xfrm>
            <a:off x="311760" y="1152360"/>
            <a:ext cx="72360" cy="1628640"/>
          </a:xfrm>
          <a:prstGeom prst="rect">
            <a:avLst/>
          </a:prstGeom>
        </p:spPr>
        <p:txBody>
          <a:bodyPr lIns="0" rIns="0" tIns="0" bIns="0">
            <a:normAutofit/>
          </a:bodyPr>
          <a:p>
            <a:endParaRPr b="0" lang="en-US" sz="3200" spc="-1" strike="noStrike">
              <a:latin typeface="Arial"/>
            </a:endParaRPr>
          </a:p>
        </p:txBody>
      </p:sp>
      <p:sp>
        <p:nvSpPr>
          <p:cNvPr id="150" name="PlaceHolder 3"/>
          <p:cNvSpPr>
            <a:spLocks noGrp="1"/>
          </p:cNvSpPr>
          <p:nvPr>
            <p:ph type="body"/>
          </p:nvPr>
        </p:nvSpPr>
        <p:spPr>
          <a:xfrm>
            <a:off x="388080" y="1152360"/>
            <a:ext cx="72360" cy="1628640"/>
          </a:xfrm>
          <a:prstGeom prst="rect">
            <a:avLst/>
          </a:prstGeom>
        </p:spPr>
        <p:txBody>
          <a:bodyPr lIns="0" rIns="0" tIns="0" bIns="0">
            <a:normAutofit/>
          </a:bodyPr>
          <a:p>
            <a:endParaRPr b="0" lang="en-US" sz="3200" spc="-1" strike="noStrike">
              <a:latin typeface="Arial"/>
            </a:endParaRPr>
          </a:p>
        </p:txBody>
      </p:sp>
      <p:sp>
        <p:nvSpPr>
          <p:cNvPr id="151" name="PlaceHolder 4"/>
          <p:cNvSpPr>
            <a:spLocks noGrp="1"/>
          </p:cNvSpPr>
          <p:nvPr>
            <p:ph type="body"/>
          </p:nvPr>
        </p:nvSpPr>
        <p:spPr>
          <a:xfrm>
            <a:off x="464400" y="1152360"/>
            <a:ext cx="72360" cy="1628640"/>
          </a:xfrm>
          <a:prstGeom prst="rect">
            <a:avLst/>
          </a:prstGeom>
        </p:spPr>
        <p:txBody>
          <a:bodyPr lIns="0" rIns="0" tIns="0" bIns="0">
            <a:normAutofit/>
          </a:bodyPr>
          <a:p>
            <a:endParaRPr b="0" lang="en-US" sz="3200" spc="-1" strike="noStrike">
              <a:latin typeface="Arial"/>
            </a:endParaRPr>
          </a:p>
        </p:txBody>
      </p:sp>
      <p:sp>
        <p:nvSpPr>
          <p:cNvPr id="152" name="PlaceHolder 5"/>
          <p:cNvSpPr>
            <a:spLocks noGrp="1"/>
          </p:cNvSpPr>
          <p:nvPr>
            <p:ph type="body"/>
          </p:nvPr>
        </p:nvSpPr>
        <p:spPr>
          <a:xfrm>
            <a:off x="311760" y="2936160"/>
            <a:ext cx="72360" cy="1628640"/>
          </a:xfrm>
          <a:prstGeom prst="rect">
            <a:avLst/>
          </a:prstGeom>
        </p:spPr>
        <p:txBody>
          <a:bodyPr lIns="0" rIns="0" tIns="0" bIns="0">
            <a:normAutofit/>
          </a:bodyPr>
          <a:p>
            <a:endParaRPr b="0" lang="en-US" sz="3200" spc="-1" strike="noStrike">
              <a:latin typeface="Arial"/>
            </a:endParaRPr>
          </a:p>
        </p:txBody>
      </p:sp>
      <p:sp>
        <p:nvSpPr>
          <p:cNvPr id="153" name="PlaceHolder 6"/>
          <p:cNvSpPr>
            <a:spLocks noGrp="1"/>
          </p:cNvSpPr>
          <p:nvPr>
            <p:ph type="body"/>
          </p:nvPr>
        </p:nvSpPr>
        <p:spPr>
          <a:xfrm>
            <a:off x="388080" y="2936160"/>
            <a:ext cx="72360" cy="1628640"/>
          </a:xfrm>
          <a:prstGeom prst="rect">
            <a:avLst/>
          </a:prstGeom>
        </p:spPr>
        <p:txBody>
          <a:bodyPr lIns="0" rIns="0" tIns="0" bIns="0">
            <a:normAutofit/>
          </a:bodyPr>
          <a:p>
            <a:endParaRPr b="0" lang="en-US" sz="3200" spc="-1" strike="noStrike">
              <a:latin typeface="Arial"/>
            </a:endParaRPr>
          </a:p>
        </p:txBody>
      </p:sp>
      <p:sp>
        <p:nvSpPr>
          <p:cNvPr id="154" name="PlaceHolder 7"/>
          <p:cNvSpPr>
            <a:spLocks noGrp="1"/>
          </p:cNvSpPr>
          <p:nvPr>
            <p:ph type="body"/>
          </p:nvPr>
        </p:nvSpPr>
        <p:spPr>
          <a:xfrm>
            <a:off x="464400" y="2936160"/>
            <a:ext cx="7236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58" name="PlaceHolder 2"/>
          <p:cNvSpPr>
            <a:spLocks noGrp="1"/>
          </p:cNvSpPr>
          <p:nvPr>
            <p:ph type="subTitle"/>
          </p:nvPr>
        </p:nvSpPr>
        <p:spPr>
          <a:xfrm>
            <a:off x="311760" y="-558720"/>
            <a:ext cx="225720" cy="6836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60" name="PlaceHolder 2"/>
          <p:cNvSpPr>
            <a:spLocks noGrp="1"/>
          </p:cNvSpPr>
          <p:nvPr>
            <p:ph type="body"/>
          </p:nvPr>
        </p:nvSpPr>
        <p:spPr>
          <a:xfrm>
            <a:off x="311760" y="1152360"/>
            <a:ext cx="22572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62"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163"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311760" y="418320"/>
            <a:ext cx="8518680" cy="2898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67"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168"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
        <p:nvSpPr>
          <p:cNvPr id="169"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71"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172"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173" name="PlaceHolder 4"/>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75"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176"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177" name="PlaceHolder 4"/>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79" name="PlaceHolder 2"/>
          <p:cNvSpPr>
            <a:spLocks noGrp="1"/>
          </p:cNvSpPr>
          <p:nvPr>
            <p:ph type="body"/>
          </p:nvPr>
        </p:nvSpPr>
        <p:spPr>
          <a:xfrm>
            <a:off x="311760" y="1152360"/>
            <a:ext cx="225720" cy="1628640"/>
          </a:xfrm>
          <a:prstGeom prst="rect">
            <a:avLst/>
          </a:prstGeom>
        </p:spPr>
        <p:txBody>
          <a:bodyPr lIns="0" rIns="0" tIns="0" bIns="0">
            <a:normAutofit/>
          </a:bodyPr>
          <a:p>
            <a:endParaRPr b="0" lang="en-US" sz="3200" spc="-1" strike="noStrike">
              <a:latin typeface="Arial"/>
            </a:endParaRPr>
          </a:p>
        </p:txBody>
      </p:sp>
      <p:sp>
        <p:nvSpPr>
          <p:cNvPr id="180" name="PlaceHolder 3"/>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82"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183"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184"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
        <p:nvSpPr>
          <p:cNvPr id="185" name="PlaceHolder 5"/>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418320"/>
            <a:ext cx="8518680" cy="2898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87" name="PlaceHolder 2"/>
          <p:cNvSpPr>
            <a:spLocks noGrp="1"/>
          </p:cNvSpPr>
          <p:nvPr>
            <p:ph type="body"/>
          </p:nvPr>
        </p:nvSpPr>
        <p:spPr>
          <a:xfrm>
            <a:off x="311760" y="1152360"/>
            <a:ext cx="72360" cy="1628640"/>
          </a:xfrm>
          <a:prstGeom prst="rect">
            <a:avLst/>
          </a:prstGeom>
        </p:spPr>
        <p:txBody>
          <a:bodyPr lIns="0" rIns="0" tIns="0" bIns="0">
            <a:normAutofit/>
          </a:bodyPr>
          <a:p>
            <a:endParaRPr b="0" lang="en-US" sz="3200" spc="-1" strike="noStrike">
              <a:latin typeface="Arial"/>
            </a:endParaRPr>
          </a:p>
        </p:txBody>
      </p:sp>
      <p:sp>
        <p:nvSpPr>
          <p:cNvPr id="188" name="PlaceHolder 3"/>
          <p:cNvSpPr>
            <a:spLocks noGrp="1"/>
          </p:cNvSpPr>
          <p:nvPr>
            <p:ph type="body"/>
          </p:nvPr>
        </p:nvSpPr>
        <p:spPr>
          <a:xfrm>
            <a:off x="388080" y="1152360"/>
            <a:ext cx="72360" cy="1628640"/>
          </a:xfrm>
          <a:prstGeom prst="rect">
            <a:avLst/>
          </a:prstGeom>
        </p:spPr>
        <p:txBody>
          <a:bodyPr lIns="0" rIns="0" tIns="0" bIns="0">
            <a:normAutofit/>
          </a:bodyPr>
          <a:p>
            <a:endParaRPr b="0" lang="en-US" sz="3200" spc="-1" strike="noStrike">
              <a:latin typeface="Arial"/>
            </a:endParaRPr>
          </a:p>
        </p:txBody>
      </p:sp>
      <p:sp>
        <p:nvSpPr>
          <p:cNvPr id="189" name="PlaceHolder 4"/>
          <p:cNvSpPr>
            <a:spLocks noGrp="1"/>
          </p:cNvSpPr>
          <p:nvPr>
            <p:ph type="body"/>
          </p:nvPr>
        </p:nvSpPr>
        <p:spPr>
          <a:xfrm>
            <a:off x="464400" y="1152360"/>
            <a:ext cx="72360" cy="1628640"/>
          </a:xfrm>
          <a:prstGeom prst="rect">
            <a:avLst/>
          </a:prstGeom>
        </p:spPr>
        <p:txBody>
          <a:bodyPr lIns="0" rIns="0" tIns="0" bIns="0">
            <a:normAutofit/>
          </a:bodyPr>
          <a:p>
            <a:endParaRPr b="0" lang="en-US" sz="3200" spc="-1" strike="noStrike">
              <a:latin typeface="Arial"/>
            </a:endParaRPr>
          </a:p>
        </p:txBody>
      </p:sp>
      <p:sp>
        <p:nvSpPr>
          <p:cNvPr id="190" name="PlaceHolder 5"/>
          <p:cNvSpPr>
            <a:spLocks noGrp="1"/>
          </p:cNvSpPr>
          <p:nvPr>
            <p:ph type="body"/>
          </p:nvPr>
        </p:nvSpPr>
        <p:spPr>
          <a:xfrm>
            <a:off x="311760" y="2936160"/>
            <a:ext cx="72360" cy="1628640"/>
          </a:xfrm>
          <a:prstGeom prst="rect">
            <a:avLst/>
          </a:prstGeom>
        </p:spPr>
        <p:txBody>
          <a:bodyPr lIns="0" rIns="0" tIns="0" bIns="0">
            <a:normAutofit/>
          </a:bodyPr>
          <a:p>
            <a:endParaRPr b="0" lang="en-US" sz="3200" spc="-1" strike="noStrike">
              <a:latin typeface="Arial"/>
            </a:endParaRPr>
          </a:p>
        </p:txBody>
      </p:sp>
      <p:sp>
        <p:nvSpPr>
          <p:cNvPr id="191" name="PlaceHolder 6"/>
          <p:cNvSpPr>
            <a:spLocks noGrp="1"/>
          </p:cNvSpPr>
          <p:nvPr>
            <p:ph type="body"/>
          </p:nvPr>
        </p:nvSpPr>
        <p:spPr>
          <a:xfrm>
            <a:off x="388080" y="2936160"/>
            <a:ext cx="72360" cy="1628640"/>
          </a:xfrm>
          <a:prstGeom prst="rect">
            <a:avLst/>
          </a:prstGeom>
        </p:spPr>
        <p:txBody>
          <a:bodyPr lIns="0" rIns="0" tIns="0" bIns="0">
            <a:normAutofit/>
          </a:bodyPr>
          <a:p>
            <a:endParaRPr b="0" lang="en-US" sz="3200" spc="-1" strike="noStrike">
              <a:latin typeface="Arial"/>
            </a:endParaRPr>
          </a:p>
        </p:txBody>
      </p:sp>
      <p:sp>
        <p:nvSpPr>
          <p:cNvPr id="192" name="PlaceHolder 7"/>
          <p:cNvSpPr>
            <a:spLocks noGrp="1"/>
          </p:cNvSpPr>
          <p:nvPr>
            <p:ph type="body"/>
          </p:nvPr>
        </p:nvSpPr>
        <p:spPr>
          <a:xfrm>
            <a:off x="464400" y="2936160"/>
            <a:ext cx="7236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5"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96" name="PlaceHolder 2"/>
          <p:cNvSpPr>
            <a:spLocks noGrp="1"/>
          </p:cNvSpPr>
          <p:nvPr>
            <p:ph type="subTitle"/>
          </p:nvPr>
        </p:nvSpPr>
        <p:spPr>
          <a:xfrm>
            <a:off x="311760" y="-558720"/>
            <a:ext cx="225720" cy="6836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98" name="PlaceHolder 2"/>
          <p:cNvSpPr>
            <a:spLocks noGrp="1"/>
          </p:cNvSpPr>
          <p:nvPr>
            <p:ph type="body"/>
          </p:nvPr>
        </p:nvSpPr>
        <p:spPr>
          <a:xfrm>
            <a:off x="311760" y="1152360"/>
            <a:ext cx="22572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00"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201"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3" name="PlaceHolder 1"/>
          <p:cNvSpPr>
            <a:spLocks noGrp="1"/>
          </p:cNvSpPr>
          <p:nvPr>
            <p:ph type="subTitle"/>
          </p:nvPr>
        </p:nvSpPr>
        <p:spPr>
          <a:xfrm>
            <a:off x="311760" y="418320"/>
            <a:ext cx="8518680" cy="2898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05"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206"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
        <p:nvSpPr>
          <p:cNvPr id="207"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09"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210"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211" name="PlaceHolder 4"/>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13"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214"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215" name="PlaceHolder 4"/>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3"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14"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
        <p:nvSpPr>
          <p:cNvPr id="15"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17" name="PlaceHolder 2"/>
          <p:cNvSpPr>
            <a:spLocks noGrp="1"/>
          </p:cNvSpPr>
          <p:nvPr>
            <p:ph type="body"/>
          </p:nvPr>
        </p:nvSpPr>
        <p:spPr>
          <a:xfrm>
            <a:off x="311760" y="1152360"/>
            <a:ext cx="225720" cy="1628640"/>
          </a:xfrm>
          <a:prstGeom prst="rect">
            <a:avLst/>
          </a:prstGeom>
        </p:spPr>
        <p:txBody>
          <a:bodyPr lIns="0" rIns="0" tIns="0" bIns="0">
            <a:normAutofit/>
          </a:bodyPr>
          <a:p>
            <a:endParaRPr b="0" lang="en-US" sz="3200" spc="-1" strike="noStrike">
              <a:latin typeface="Arial"/>
            </a:endParaRPr>
          </a:p>
        </p:txBody>
      </p:sp>
      <p:sp>
        <p:nvSpPr>
          <p:cNvPr id="218" name="PlaceHolder 3"/>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20"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221"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222"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
        <p:nvSpPr>
          <p:cNvPr id="223" name="PlaceHolder 5"/>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25" name="PlaceHolder 2"/>
          <p:cNvSpPr>
            <a:spLocks noGrp="1"/>
          </p:cNvSpPr>
          <p:nvPr>
            <p:ph type="body"/>
          </p:nvPr>
        </p:nvSpPr>
        <p:spPr>
          <a:xfrm>
            <a:off x="311760" y="1152360"/>
            <a:ext cx="72360" cy="1628640"/>
          </a:xfrm>
          <a:prstGeom prst="rect">
            <a:avLst/>
          </a:prstGeom>
        </p:spPr>
        <p:txBody>
          <a:bodyPr lIns="0" rIns="0" tIns="0" bIns="0">
            <a:normAutofit/>
          </a:bodyPr>
          <a:p>
            <a:endParaRPr b="0" lang="en-US" sz="3200" spc="-1" strike="noStrike">
              <a:latin typeface="Arial"/>
            </a:endParaRPr>
          </a:p>
        </p:txBody>
      </p:sp>
      <p:sp>
        <p:nvSpPr>
          <p:cNvPr id="226" name="PlaceHolder 3"/>
          <p:cNvSpPr>
            <a:spLocks noGrp="1"/>
          </p:cNvSpPr>
          <p:nvPr>
            <p:ph type="body"/>
          </p:nvPr>
        </p:nvSpPr>
        <p:spPr>
          <a:xfrm>
            <a:off x="388080" y="1152360"/>
            <a:ext cx="72360" cy="1628640"/>
          </a:xfrm>
          <a:prstGeom prst="rect">
            <a:avLst/>
          </a:prstGeom>
        </p:spPr>
        <p:txBody>
          <a:bodyPr lIns="0" rIns="0" tIns="0" bIns="0">
            <a:normAutofit/>
          </a:bodyPr>
          <a:p>
            <a:endParaRPr b="0" lang="en-US" sz="3200" spc="-1" strike="noStrike">
              <a:latin typeface="Arial"/>
            </a:endParaRPr>
          </a:p>
        </p:txBody>
      </p:sp>
      <p:sp>
        <p:nvSpPr>
          <p:cNvPr id="227" name="PlaceHolder 4"/>
          <p:cNvSpPr>
            <a:spLocks noGrp="1"/>
          </p:cNvSpPr>
          <p:nvPr>
            <p:ph type="body"/>
          </p:nvPr>
        </p:nvSpPr>
        <p:spPr>
          <a:xfrm>
            <a:off x="464400" y="1152360"/>
            <a:ext cx="72360" cy="1628640"/>
          </a:xfrm>
          <a:prstGeom prst="rect">
            <a:avLst/>
          </a:prstGeom>
        </p:spPr>
        <p:txBody>
          <a:bodyPr lIns="0" rIns="0" tIns="0" bIns="0">
            <a:normAutofit/>
          </a:bodyPr>
          <a:p>
            <a:endParaRPr b="0" lang="en-US" sz="3200" spc="-1" strike="noStrike">
              <a:latin typeface="Arial"/>
            </a:endParaRPr>
          </a:p>
        </p:txBody>
      </p:sp>
      <p:sp>
        <p:nvSpPr>
          <p:cNvPr id="228" name="PlaceHolder 5"/>
          <p:cNvSpPr>
            <a:spLocks noGrp="1"/>
          </p:cNvSpPr>
          <p:nvPr>
            <p:ph type="body"/>
          </p:nvPr>
        </p:nvSpPr>
        <p:spPr>
          <a:xfrm>
            <a:off x="311760" y="2936160"/>
            <a:ext cx="72360" cy="1628640"/>
          </a:xfrm>
          <a:prstGeom prst="rect">
            <a:avLst/>
          </a:prstGeom>
        </p:spPr>
        <p:txBody>
          <a:bodyPr lIns="0" rIns="0" tIns="0" bIns="0">
            <a:normAutofit/>
          </a:bodyPr>
          <a:p>
            <a:endParaRPr b="0" lang="en-US" sz="3200" spc="-1" strike="noStrike">
              <a:latin typeface="Arial"/>
            </a:endParaRPr>
          </a:p>
        </p:txBody>
      </p:sp>
      <p:sp>
        <p:nvSpPr>
          <p:cNvPr id="229" name="PlaceHolder 6"/>
          <p:cNvSpPr>
            <a:spLocks noGrp="1"/>
          </p:cNvSpPr>
          <p:nvPr>
            <p:ph type="body"/>
          </p:nvPr>
        </p:nvSpPr>
        <p:spPr>
          <a:xfrm>
            <a:off x="388080" y="2936160"/>
            <a:ext cx="72360" cy="1628640"/>
          </a:xfrm>
          <a:prstGeom prst="rect">
            <a:avLst/>
          </a:prstGeom>
        </p:spPr>
        <p:txBody>
          <a:bodyPr lIns="0" rIns="0" tIns="0" bIns="0">
            <a:normAutofit/>
          </a:bodyPr>
          <a:p>
            <a:endParaRPr b="0" lang="en-US" sz="3200" spc="-1" strike="noStrike">
              <a:latin typeface="Arial"/>
            </a:endParaRPr>
          </a:p>
        </p:txBody>
      </p:sp>
      <p:sp>
        <p:nvSpPr>
          <p:cNvPr id="230" name="PlaceHolder 7"/>
          <p:cNvSpPr>
            <a:spLocks noGrp="1"/>
          </p:cNvSpPr>
          <p:nvPr>
            <p:ph type="body"/>
          </p:nvPr>
        </p:nvSpPr>
        <p:spPr>
          <a:xfrm>
            <a:off x="464400" y="2936160"/>
            <a:ext cx="7236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3"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34" name="PlaceHolder 2"/>
          <p:cNvSpPr>
            <a:spLocks noGrp="1"/>
          </p:cNvSpPr>
          <p:nvPr>
            <p:ph type="subTitle"/>
          </p:nvPr>
        </p:nvSpPr>
        <p:spPr>
          <a:xfrm>
            <a:off x="311760" y="-558720"/>
            <a:ext cx="225720" cy="6836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36" name="PlaceHolder 2"/>
          <p:cNvSpPr>
            <a:spLocks noGrp="1"/>
          </p:cNvSpPr>
          <p:nvPr>
            <p:ph type="body"/>
          </p:nvPr>
        </p:nvSpPr>
        <p:spPr>
          <a:xfrm>
            <a:off x="311760" y="1152360"/>
            <a:ext cx="22572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38"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239"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0"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1" name="PlaceHolder 1"/>
          <p:cNvSpPr>
            <a:spLocks noGrp="1"/>
          </p:cNvSpPr>
          <p:nvPr>
            <p:ph type="subTitle"/>
          </p:nvPr>
        </p:nvSpPr>
        <p:spPr>
          <a:xfrm>
            <a:off x="311760" y="418320"/>
            <a:ext cx="8518680" cy="2898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43"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244"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
        <p:nvSpPr>
          <p:cNvPr id="245"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17"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47"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248"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249" name="PlaceHolder 4"/>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51"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252"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253" name="PlaceHolder 4"/>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55" name="PlaceHolder 2"/>
          <p:cNvSpPr>
            <a:spLocks noGrp="1"/>
          </p:cNvSpPr>
          <p:nvPr>
            <p:ph type="body"/>
          </p:nvPr>
        </p:nvSpPr>
        <p:spPr>
          <a:xfrm>
            <a:off x="311760" y="1152360"/>
            <a:ext cx="225720" cy="1628640"/>
          </a:xfrm>
          <a:prstGeom prst="rect">
            <a:avLst/>
          </a:prstGeom>
        </p:spPr>
        <p:txBody>
          <a:bodyPr lIns="0" rIns="0" tIns="0" bIns="0">
            <a:normAutofit/>
          </a:bodyPr>
          <a:p>
            <a:endParaRPr b="0" lang="en-US" sz="3200" spc="-1" strike="noStrike">
              <a:latin typeface="Arial"/>
            </a:endParaRPr>
          </a:p>
        </p:txBody>
      </p:sp>
      <p:sp>
        <p:nvSpPr>
          <p:cNvPr id="256" name="PlaceHolder 3"/>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58"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259"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260"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
        <p:nvSpPr>
          <p:cNvPr id="261" name="PlaceHolder 5"/>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63" name="PlaceHolder 2"/>
          <p:cNvSpPr>
            <a:spLocks noGrp="1"/>
          </p:cNvSpPr>
          <p:nvPr>
            <p:ph type="body"/>
          </p:nvPr>
        </p:nvSpPr>
        <p:spPr>
          <a:xfrm>
            <a:off x="311760" y="1152360"/>
            <a:ext cx="72360" cy="1628640"/>
          </a:xfrm>
          <a:prstGeom prst="rect">
            <a:avLst/>
          </a:prstGeom>
        </p:spPr>
        <p:txBody>
          <a:bodyPr lIns="0" rIns="0" tIns="0" bIns="0">
            <a:normAutofit/>
          </a:bodyPr>
          <a:p>
            <a:endParaRPr b="0" lang="en-US" sz="3200" spc="-1" strike="noStrike">
              <a:latin typeface="Arial"/>
            </a:endParaRPr>
          </a:p>
        </p:txBody>
      </p:sp>
      <p:sp>
        <p:nvSpPr>
          <p:cNvPr id="264" name="PlaceHolder 3"/>
          <p:cNvSpPr>
            <a:spLocks noGrp="1"/>
          </p:cNvSpPr>
          <p:nvPr>
            <p:ph type="body"/>
          </p:nvPr>
        </p:nvSpPr>
        <p:spPr>
          <a:xfrm>
            <a:off x="388080" y="1152360"/>
            <a:ext cx="72360" cy="1628640"/>
          </a:xfrm>
          <a:prstGeom prst="rect">
            <a:avLst/>
          </a:prstGeom>
        </p:spPr>
        <p:txBody>
          <a:bodyPr lIns="0" rIns="0" tIns="0" bIns="0">
            <a:normAutofit/>
          </a:bodyPr>
          <a:p>
            <a:endParaRPr b="0" lang="en-US" sz="3200" spc="-1" strike="noStrike">
              <a:latin typeface="Arial"/>
            </a:endParaRPr>
          </a:p>
        </p:txBody>
      </p:sp>
      <p:sp>
        <p:nvSpPr>
          <p:cNvPr id="265" name="PlaceHolder 4"/>
          <p:cNvSpPr>
            <a:spLocks noGrp="1"/>
          </p:cNvSpPr>
          <p:nvPr>
            <p:ph type="body"/>
          </p:nvPr>
        </p:nvSpPr>
        <p:spPr>
          <a:xfrm>
            <a:off x="464400" y="1152360"/>
            <a:ext cx="72360" cy="1628640"/>
          </a:xfrm>
          <a:prstGeom prst="rect">
            <a:avLst/>
          </a:prstGeom>
        </p:spPr>
        <p:txBody>
          <a:bodyPr lIns="0" rIns="0" tIns="0" bIns="0">
            <a:normAutofit/>
          </a:bodyPr>
          <a:p>
            <a:endParaRPr b="0" lang="en-US" sz="3200" spc="-1" strike="noStrike">
              <a:latin typeface="Arial"/>
            </a:endParaRPr>
          </a:p>
        </p:txBody>
      </p:sp>
      <p:sp>
        <p:nvSpPr>
          <p:cNvPr id="266" name="PlaceHolder 5"/>
          <p:cNvSpPr>
            <a:spLocks noGrp="1"/>
          </p:cNvSpPr>
          <p:nvPr>
            <p:ph type="body"/>
          </p:nvPr>
        </p:nvSpPr>
        <p:spPr>
          <a:xfrm>
            <a:off x="311760" y="2936160"/>
            <a:ext cx="72360" cy="1628640"/>
          </a:xfrm>
          <a:prstGeom prst="rect">
            <a:avLst/>
          </a:prstGeom>
        </p:spPr>
        <p:txBody>
          <a:bodyPr lIns="0" rIns="0" tIns="0" bIns="0">
            <a:normAutofit/>
          </a:bodyPr>
          <a:p>
            <a:endParaRPr b="0" lang="en-US" sz="3200" spc="-1" strike="noStrike">
              <a:latin typeface="Arial"/>
            </a:endParaRPr>
          </a:p>
        </p:txBody>
      </p:sp>
      <p:sp>
        <p:nvSpPr>
          <p:cNvPr id="267" name="PlaceHolder 6"/>
          <p:cNvSpPr>
            <a:spLocks noGrp="1"/>
          </p:cNvSpPr>
          <p:nvPr>
            <p:ph type="body"/>
          </p:nvPr>
        </p:nvSpPr>
        <p:spPr>
          <a:xfrm>
            <a:off x="388080" y="2936160"/>
            <a:ext cx="72360" cy="1628640"/>
          </a:xfrm>
          <a:prstGeom prst="rect">
            <a:avLst/>
          </a:prstGeom>
        </p:spPr>
        <p:txBody>
          <a:bodyPr lIns="0" rIns="0" tIns="0" bIns="0">
            <a:normAutofit/>
          </a:bodyPr>
          <a:p>
            <a:endParaRPr b="0" lang="en-US" sz="3200" spc="-1" strike="noStrike">
              <a:latin typeface="Arial"/>
            </a:endParaRPr>
          </a:p>
        </p:txBody>
      </p:sp>
      <p:sp>
        <p:nvSpPr>
          <p:cNvPr id="268" name="PlaceHolder 7"/>
          <p:cNvSpPr>
            <a:spLocks noGrp="1"/>
          </p:cNvSpPr>
          <p:nvPr>
            <p:ph type="body"/>
          </p:nvPr>
        </p:nvSpPr>
        <p:spPr>
          <a:xfrm>
            <a:off x="464400" y="2936160"/>
            <a:ext cx="7236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1"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72" name="PlaceHolder 2"/>
          <p:cNvSpPr>
            <a:spLocks noGrp="1"/>
          </p:cNvSpPr>
          <p:nvPr>
            <p:ph type="subTitle"/>
          </p:nvPr>
        </p:nvSpPr>
        <p:spPr>
          <a:xfrm>
            <a:off x="311760" y="-558720"/>
            <a:ext cx="225720" cy="6836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74" name="PlaceHolder 2"/>
          <p:cNvSpPr>
            <a:spLocks noGrp="1"/>
          </p:cNvSpPr>
          <p:nvPr>
            <p:ph type="body"/>
          </p:nvPr>
        </p:nvSpPr>
        <p:spPr>
          <a:xfrm>
            <a:off x="311760" y="1152360"/>
            <a:ext cx="22572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76"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277"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8"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1"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9" name="PlaceHolder 1"/>
          <p:cNvSpPr>
            <a:spLocks noGrp="1"/>
          </p:cNvSpPr>
          <p:nvPr>
            <p:ph type="subTitle"/>
          </p:nvPr>
        </p:nvSpPr>
        <p:spPr>
          <a:xfrm>
            <a:off x="311760" y="418320"/>
            <a:ext cx="8518680" cy="2898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81"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282" name="PlaceHolder 3"/>
          <p:cNvSpPr>
            <a:spLocks noGrp="1"/>
          </p:cNvSpPr>
          <p:nvPr>
            <p:ph type="body"/>
          </p:nvPr>
        </p:nvSpPr>
        <p:spPr>
          <a:xfrm>
            <a:off x="427320" y="1152360"/>
            <a:ext cx="109800" cy="3414600"/>
          </a:xfrm>
          <a:prstGeom prst="rect">
            <a:avLst/>
          </a:prstGeom>
        </p:spPr>
        <p:txBody>
          <a:bodyPr lIns="0" rIns="0" tIns="0" bIns="0">
            <a:normAutofit/>
          </a:bodyPr>
          <a:p>
            <a:endParaRPr b="0" lang="en-US" sz="3200" spc="-1" strike="noStrike">
              <a:latin typeface="Arial"/>
            </a:endParaRPr>
          </a:p>
        </p:txBody>
      </p:sp>
      <p:sp>
        <p:nvSpPr>
          <p:cNvPr id="283"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85" name="PlaceHolder 2"/>
          <p:cNvSpPr>
            <a:spLocks noGrp="1"/>
          </p:cNvSpPr>
          <p:nvPr>
            <p:ph type="body"/>
          </p:nvPr>
        </p:nvSpPr>
        <p:spPr>
          <a:xfrm>
            <a:off x="311760" y="1152360"/>
            <a:ext cx="109800" cy="3414600"/>
          </a:xfrm>
          <a:prstGeom prst="rect">
            <a:avLst/>
          </a:prstGeom>
        </p:spPr>
        <p:txBody>
          <a:bodyPr lIns="0" rIns="0" tIns="0" bIns="0">
            <a:normAutofit/>
          </a:bodyPr>
          <a:p>
            <a:endParaRPr b="0" lang="en-US" sz="3200" spc="-1" strike="noStrike">
              <a:latin typeface="Arial"/>
            </a:endParaRPr>
          </a:p>
        </p:txBody>
      </p:sp>
      <p:sp>
        <p:nvSpPr>
          <p:cNvPr id="286"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287" name="PlaceHolder 4"/>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89"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290"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291" name="PlaceHolder 4"/>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93" name="PlaceHolder 2"/>
          <p:cNvSpPr>
            <a:spLocks noGrp="1"/>
          </p:cNvSpPr>
          <p:nvPr>
            <p:ph type="body"/>
          </p:nvPr>
        </p:nvSpPr>
        <p:spPr>
          <a:xfrm>
            <a:off x="311760" y="1152360"/>
            <a:ext cx="225720" cy="1628640"/>
          </a:xfrm>
          <a:prstGeom prst="rect">
            <a:avLst/>
          </a:prstGeom>
        </p:spPr>
        <p:txBody>
          <a:bodyPr lIns="0" rIns="0" tIns="0" bIns="0">
            <a:normAutofit/>
          </a:bodyPr>
          <a:p>
            <a:endParaRPr b="0" lang="en-US" sz="3200" spc="-1" strike="noStrike">
              <a:latin typeface="Arial"/>
            </a:endParaRPr>
          </a:p>
        </p:txBody>
      </p:sp>
      <p:sp>
        <p:nvSpPr>
          <p:cNvPr id="294" name="PlaceHolder 3"/>
          <p:cNvSpPr>
            <a:spLocks noGrp="1"/>
          </p:cNvSpPr>
          <p:nvPr>
            <p:ph type="body"/>
          </p:nvPr>
        </p:nvSpPr>
        <p:spPr>
          <a:xfrm>
            <a:off x="311760" y="2936160"/>
            <a:ext cx="22572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296" name="PlaceHolder 2"/>
          <p:cNvSpPr>
            <a:spLocks noGrp="1"/>
          </p:cNvSpPr>
          <p:nvPr>
            <p:ph type="body"/>
          </p:nvPr>
        </p:nvSpPr>
        <p:spPr>
          <a:xfrm>
            <a:off x="311760" y="1152360"/>
            <a:ext cx="109800" cy="1628640"/>
          </a:xfrm>
          <a:prstGeom prst="rect">
            <a:avLst/>
          </a:prstGeom>
        </p:spPr>
        <p:txBody>
          <a:bodyPr lIns="0" rIns="0" tIns="0" bIns="0">
            <a:normAutofit/>
          </a:bodyPr>
          <a:p>
            <a:endParaRPr b="0" lang="en-US" sz="3200" spc="-1" strike="noStrike">
              <a:latin typeface="Arial"/>
            </a:endParaRPr>
          </a:p>
        </p:txBody>
      </p:sp>
      <p:sp>
        <p:nvSpPr>
          <p:cNvPr id="297" name="PlaceHolder 3"/>
          <p:cNvSpPr>
            <a:spLocks noGrp="1"/>
          </p:cNvSpPr>
          <p:nvPr>
            <p:ph type="body"/>
          </p:nvPr>
        </p:nvSpPr>
        <p:spPr>
          <a:xfrm>
            <a:off x="427320" y="1152360"/>
            <a:ext cx="109800" cy="1628640"/>
          </a:xfrm>
          <a:prstGeom prst="rect">
            <a:avLst/>
          </a:prstGeom>
        </p:spPr>
        <p:txBody>
          <a:bodyPr lIns="0" rIns="0" tIns="0" bIns="0">
            <a:normAutofit/>
          </a:bodyPr>
          <a:p>
            <a:endParaRPr b="0" lang="en-US" sz="3200" spc="-1" strike="noStrike">
              <a:latin typeface="Arial"/>
            </a:endParaRPr>
          </a:p>
        </p:txBody>
      </p:sp>
      <p:sp>
        <p:nvSpPr>
          <p:cNvPr id="298" name="PlaceHolder 4"/>
          <p:cNvSpPr>
            <a:spLocks noGrp="1"/>
          </p:cNvSpPr>
          <p:nvPr>
            <p:ph type="body"/>
          </p:nvPr>
        </p:nvSpPr>
        <p:spPr>
          <a:xfrm>
            <a:off x="311760" y="2936160"/>
            <a:ext cx="109800" cy="1628640"/>
          </a:xfrm>
          <a:prstGeom prst="rect">
            <a:avLst/>
          </a:prstGeom>
        </p:spPr>
        <p:txBody>
          <a:bodyPr lIns="0" rIns="0" tIns="0" bIns="0">
            <a:normAutofit/>
          </a:bodyPr>
          <a:p>
            <a:endParaRPr b="0" lang="en-US" sz="3200" spc="-1" strike="noStrike">
              <a:latin typeface="Arial"/>
            </a:endParaRPr>
          </a:p>
        </p:txBody>
      </p:sp>
      <p:sp>
        <p:nvSpPr>
          <p:cNvPr id="299" name="PlaceHolder 5"/>
          <p:cNvSpPr>
            <a:spLocks noGrp="1"/>
          </p:cNvSpPr>
          <p:nvPr>
            <p:ph type="body"/>
          </p:nvPr>
        </p:nvSpPr>
        <p:spPr>
          <a:xfrm>
            <a:off x="427320" y="2936160"/>
            <a:ext cx="10980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01" name="PlaceHolder 2"/>
          <p:cNvSpPr>
            <a:spLocks noGrp="1"/>
          </p:cNvSpPr>
          <p:nvPr>
            <p:ph type="body"/>
          </p:nvPr>
        </p:nvSpPr>
        <p:spPr>
          <a:xfrm>
            <a:off x="311760" y="1152360"/>
            <a:ext cx="72360" cy="1628640"/>
          </a:xfrm>
          <a:prstGeom prst="rect">
            <a:avLst/>
          </a:prstGeom>
        </p:spPr>
        <p:txBody>
          <a:bodyPr lIns="0" rIns="0" tIns="0" bIns="0">
            <a:normAutofit/>
          </a:bodyPr>
          <a:p>
            <a:endParaRPr b="0" lang="en-US" sz="3200" spc="-1" strike="noStrike">
              <a:latin typeface="Arial"/>
            </a:endParaRPr>
          </a:p>
        </p:txBody>
      </p:sp>
      <p:sp>
        <p:nvSpPr>
          <p:cNvPr id="302" name="PlaceHolder 3"/>
          <p:cNvSpPr>
            <a:spLocks noGrp="1"/>
          </p:cNvSpPr>
          <p:nvPr>
            <p:ph type="body"/>
          </p:nvPr>
        </p:nvSpPr>
        <p:spPr>
          <a:xfrm>
            <a:off x="388080" y="1152360"/>
            <a:ext cx="72360" cy="1628640"/>
          </a:xfrm>
          <a:prstGeom prst="rect">
            <a:avLst/>
          </a:prstGeom>
        </p:spPr>
        <p:txBody>
          <a:bodyPr lIns="0" rIns="0" tIns="0" bIns="0">
            <a:normAutofit/>
          </a:bodyPr>
          <a:p>
            <a:endParaRPr b="0" lang="en-US" sz="3200" spc="-1" strike="noStrike">
              <a:latin typeface="Arial"/>
            </a:endParaRPr>
          </a:p>
        </p:txBody>
      </p:sp>
      <p:sp>
        <p:nvSpPr>
          <p:cNvPr id="303" name="PlaceHolder 4"/>
          <p:cNvSpPr>
            <a:spLocks noGrp="1"/>
          </p:cNvSpPr>
          <p:nvPr>
            <p:ph type="body"/>
          </p:nvPr>
        </p:nvSpPr>
        <p:spPr>
          <a:xfrm>
            <a:off x="464400" y="1152360"/>
            <a:ext cx="72360" cy="1628640"/>
          </a:xfrm>
          <a:prstGeom prst="rect">
            <a:avLst/>
          </a:prstGeom>
        </p:spPr>
        <p:txBody>
          <a:bodyPr lIns="0" rIns="0" tIns="0" bIns="0">
            <a:normAutofit/>
          </a:bodyPr>
          <a:p>
            <a:endParaRPr b="0" lang="en-US" sz="3200" spc="-1" strike="noStrike">
              <a:latin typeface="Arial"/>
            </a:endParaRPr>
          </a:p>
        </p:txBody>
      </p:sp>
      <p:sp>
        <p:nvSpPr>
          <p:cNvPr id="304" name="PlaceHolder 5"/>
          <p:cNvSpPr>
            <a:spLocks noGrp="1"/>
          </p:cNvSpPr>
          <p:nvPr>
            <p:ph type="body"/>
          </p:nvPr>
        </p:nvSpPr>
        <p:spPr>
          <a:xfrm>
            <a:off x="311760" y="2936160"/>
            <a:ext cx="72360" cy="1628640"/>
          </a:xfrm>
          <a:prstGeom prst="rect">
            <a:avLst/>
          </a:prstGeom>
        </p:spPr>
        <p:txBody>
          <a:bodyPr lIns="0" rIns="0" tIns="0" bIns="0">
            <a:normAutofit/>
          </a:bodyPr>
          <a:p>
            <a:endParaRPr b="0" lang="en-US" sz="3200" spc="-1" strike="noStrike">
              <a:latin typeface="Arial"/>
            </a:endParaRPr>
          </a:p>
        </p:txBody>
      </p:sp>
      <p:sp>
        <p:nvSpPr>
          <p:cNvPr id="305" name="PlaceHolder 6"/>
          <p:cNvSpPr>
            <a:spLocks noGrp="1"/>
          </p:cNvSpPr>
          <p:nvPr>
            <p:ph type="body"/>
          </p:nvPr>
        </p:nvSpPr>
        <p:spPr>
          <a:xfrm>
            <a:off x="388080" y="2936160"/>
            <a:ext cx="72360" cy="1628640"/>
          </a:xfrm>
          <a:prstGeom prst="rect">
            <a:avLst/>
          </a:prstGeom>
        </p:spPr>
        <p:txBody>
          <a:bodyPr lIns="0" rIns="0" tIns="0" bIns="0">
            <a:normAutofit/>
          </a:bodyPr>
          <a:p>
            <a:endParaRPr b="0" lang="en-US" sz="3200" spc="-1" strike="noStrike">
              <a:latin typeface="Arial"/>
            </a:endParaRPr>
          </a:p>
        </p:txBody>
      </p:sp>
      <p:sp>
        <p:nvSpPr>
          <p:cNvPr id="306" name="PlaceHolder 7"/>
          <p:cNvSpPr>
            <a:spLocks noGrp="1"/>
          </p:cNvSpPr>
          <p:nvPr>
            <p:ph type="body"/>
          </p:nvPr>
        </p:nvSpPr>
        <p:spPr>
          <a:xfrm>
            <a:off x="464400" y="2936160"/>
            <a:ext cx="72360" cy="16286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4"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15" name="PlaceHolder 2"/>
          <p:cNvSpPr>
            <a:spLocks noGrp="1"/>
          </p:cNvSpPr>
          <p:nvPr>
            <p:ph type="subTitle"/>
          </p:nvPr>
        </p:nvSpPr>
        <p:spPr>
          <a:xfrm>
            <a:off x="311760" y="-558720"/>
            <a:ext cx="225720" cy="6836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311760" y="418320"/>
            <a:ext cx="8518680" cy="625320"/>
          </a:xfrm>
          <a:prstGeom prst="rect">
            <a:avLst/>
          </a:prstGeom>
        </p:spPr>
        <p:txBody>
          <a:bodyPr lIns="0" rIns="0" tIns="0" bIns="0" anchor="ctr"/>
          <a:p>
            <a:pPr algn="ctr"/>
            <a:endParaRPr b="0" lang="en-US" sz="4400" spc="-1" strike="noStrike">
              <a:latin typeface="Arial"/>
            </a:endParaRPr>
          </a:p>
        </p:txBody>
      </p:sp>
      <p:sp>
        <p:nvSpPr>
          <p:cNvPr id="317" name="PlaceHolder 2"/>
          <p:cNvSpPr>
            <a:spLocks noGrp="1"/>
          </p:cNvSpPr>
          <p:nvPr>
            <p:ph type="body"/>
          </p:nvPr>
        </p:nvSpPr>
        <p:spPr>
          <a:xfrm>
            <a:off x="311760" y="1152360"/>
            <a:ext cx="225720" cy="341460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4.png"/><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3.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c78d8"/>
        </a:solidFill>
      </p:bgPr>
    </p:bg>
    <p:spTree>
      <p:nvGrpSpPr>
        <p:cNvPr id="1" name=""/>
        <p:cNvGrpSpPr/>
        <p:nvPr/>
      </p:nvGrpSpPr>
      <p:grpSpPr>
        <a:xfrm>
          <a:off x="0" y="0"/>
          <a:ext cx="0" cy="0"/>
          <a:chOff x="0" y="0"/>
          <a:chExt cx="0" cy="0"/>
        </a:xfrm>
      </p:grpSpPr>
      <p:pic>
        <p:nvPicPr>
          <p:cNvPr id="0" name="Google Shape;9;p2" descr=""/>
          <p:cNvPicPr/>
          <p:nvPr/>
        </p:nvPicPr>
        <p:blipFill>
          <a:blip r:embed="rId2"/>
          <a:stretch/>
        </p:blipFill>
        <p:spPr>
          <a:xfrm>
            <a:off x="0" y="0"/>
            <a:ext cx="6856200" cy="5141880"/>
          </a:xfrm>
          <a:prstGeom prst="rect">
            <a:avLst/>
          </a:prstGeom>
          <a:ln>
            <a:noFill/>
          </a:ln>
        </p:spPr>
      </p:pic>
      <p:sp>
        <p:nvSpPr>
          <p:cNvPr id="1"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2"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0"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351"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c78d8"/>
        </a:solidFill>
      </p:bgPr>
    </p:bg>
    <p:spTree>
      <p:nvGrpSpPr>
        <p:cNvPr id="1" name=""/>
        <p:cNvGrpSpPr/>
        <p:nvPr/>
      </p:nvGrpSpPr>
      <p:grpSpPr>
        <a:xfrm>
          <a:off x="0" y="0"/>
          <a:ext cx="0" cy="0"/>
          <a:chOff x="0" y="0"/>
          <a:chExt cx="0" cy="0"/>
        </a:xfrm>
      </p:grpSpPr>
      <p:pic>
        <p:nvPicPr>
          <p:cNvPr id="388" name="Google Shape;30;p8" descr=""/>
          <p:cNvPicPr/>
          <p:nvPr/>
        </p:nvPicPr>
        <p:blipFill>
          <a:blip r:embed="rId2"/>
          <a:stretch/>
        </p:blipFill>
        <p:spPr>
          <a:xfrm>
            <a:off x="0" y="0"/>
            <a:ext cx="6856200" cy="5141880"/>
          </a:xfrm>
          <a:prstGeom prst="rect">
            <a:avLst/>
          </a:prstGeom>
          <a:ln>
            <a:noFill/>
          </a:ln>
        </p:spPr>
      </p:pic>
      <p:sp>
        <p:nvSpPr>
          <p:cNvPr id="389" name="PlaceHolder 1"/>
          <p:cNvSpPr>
            <a:spLocks noGrp="1"/>
          </p:cNvSpPr>
          <p:nvPr>
            <p:ph type="title"/>
          </p:nvPr>
        </p:nvSpPr>
        <p:spPr>
          <a:xfrm>
            <a:off x="311760" y="418320"/>
            <a:ext cx="8518680" cy="624960"/>
          </a:xfrm>
          <a:prstGeom prst="rect">
            <a:avLst/>
          </a:prstGeom>
        </p:spPr>
        <p:txBody>
          <a:bodyPr lIns="0" rIns="0" tIns="0" bIns="0" anchor="ctr"/>
          <a:p>
            <a:r>
              <a:rPr b="0" lang="en-US" sz="1800" spc="-1" strike="noStrike">
                <a:latin typeface="Arial"/>
              </a:rPr>
              <a:t>Click to edit the title text format</a:t>
            </a:r>
            <a:endParaRPr b="0" lang="en-US" sz="1800" spc="-1" strike="noStrike">
              <a:latin typeface="Arial"/>
            </a:endParaRPr>
          </a:p>
        </p:txBody>
      </p:sp>
      <p:sp>
        <p:nvSpPr>
          <p:cNvPr id="390" name="PlaceHolder 2"/>
          <p:cNvSpPr>
            <a:spLocks noGrp="1"/>
          </p:cNvSpPr>
          <p:nvPr>
            <p:ph type="body"/>
          </p:nvPr>
        </p:nvSpPr>
        <p:spPr>
          <a:xfrm>
            <a:off x="311760" y="1152360"/>
            <a:ext cx="225720" cy="3414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391" name="PlaceHolder 3"/>
          <p:cNvSpPr>
            <a:spLocks noGrp="1"/>
          </p:cNvSpPr>
          <p:nvPr>
            <p:ph type="body"/>
          </p:nvPr>
        </p:nvSpPr>
        <p:spPr>
          <a:xfrm>
            <a:off x="549360" y="1152360"/>
            <a:ext cx="225720" cy="3414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418320"/>
            <a:ext cx="8518680" cy="624960"/>
          </a:xfrm>
          <a:prstGeom prst="rect">
            <a:avLst/>
          </a:prstGeom>
        </p:spPr>
        <p:txBody>
          <a:bodyPr lIns="0" rIns="0" tIns="0" bIns="0" anchor="ctr"/>
          <a:p>
            <a:r>
              <a:rPr b="0" lang="en-US" sz="1800" spc="-1" strike="noStrike">
                <a:latin typeface="Arial"/>
              </a:rPr>
              <a:t>Click to edit the title text format</a:t>
            </a:r>
            <a:endParaRPr b="0" lang="en-US" sz="1800" spc="-1" strike="noStrike">
              <a:latin typeface="Arial"/>
            </a:endParaRPr>
          </a:p>
        </p:txBody>
      </p:sp>
      <p:sp>
        <p:nvSpPr>
          <p:cNvPr id="40" name="PlaceHolder 2"/>
          <p:cNvSpPr>
            <a:spLocks noGrp="1"/>
          </p:cNvSpPr>
          <p:nvPr>
            <p:ph type="body"/>
          </p:nvPr>
        </p:nvSpPr>
        <p:spPr>
          <a:xfrm>
            <a:off x="311760" y="1152360"/>
            <a:ext cx="225720" cy="3414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41" name="PlaceHolder 3"/>
          <p:cNvSpPr>
            <a:spLocks noGrp="1"/>
          </p:cNvSpPr>
          <p:nvPr>
            <p:ph type="body"/>
          </p:nvPr>
        </p:nvSpPr>
        <p:spPr>
          <a:xfrm>
            <a:off x="549360" y="1152360"/>
            <a:ext cx="225720" cy="3414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fff"/>
        </a:solidFill>
      </p:bgPr>
    </p:bg>
    <p:spTree>
      <p:nvGrpSpPr>
        <p:cNvPr id="1" name=""/>
        <p:cNvGrpSpPr/>
        <p:nvPr/>
      </p:nvGrpSpPr>
      <p:grpSpPr>
        <a:xfrm>
          <a:off x="0" y="0"/>
          <a:ext cx="0" cy="0"/>
          <a:chOff x="0" y="0"/>
          <a:chExt cx="0" cy="0"/>
        </a:xfrm>
      </p:grpSpPr>
      <p:pic>
        <p:nvPicPr>
          <p:cNvPr id="78" name="Google Shape;391;p80" descr=""/>
          <p:cNvPicPr/>
          <p:nvPr/>
        </p:nvPicPr>
        <p:blipFill>
          <a:blip r:embed="rId2"/>
          <a:stretch/>
        </p:blipFill>
        <p:spPr>
          <a:xfrm>
            <a:off x="7910640" y="4190760"/>
            <a:ext cx="903240" cy="678600"/>
          </a:xfrm>
          <a:prstGeom prst="rect">
            <a:avLst/>
          </a:prstGeom>
          <a:ln>
            <a:noFill/>
          </a:ln>
        </p:spPr>
      </p:pic>
      <p:sp>
        <p:nvSpPr>
          <p:cNvPr id="79"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80"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18"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56"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94"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c78d8"/>
        </a:solidFill>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232"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latin typeface="Arial"/>
              </a:rPr>
              <a:t>Click </a:t>
            </a:r>
            <a:r>
              <a:rPr b="0" lang="en-US" sz="4400" spc="-1" strike="noStrike">
                <a:latin typeface="Arial"/>
              </a:rPr>
              <a:t>to edit </a:t>
            </a:r>
            <a:r>
              <a:rPr b="0" lang="en-US" sz="4400" spc="-1" strike="noStrike">
                <a:latin typeface="Arial"/>
              </a:rPr>
              <a:t>the </a:t>
            </a:r>
            <a:r>
              <a:rPr b="0" lang="en-US" sz="4400" spc="-1" strike="noStrike">
                <a:latin typeface="Arial"/>
              </a:rPr>
              <a:t>title </a:t>
            </a:r>
            <a:r>
              <a:rPr b="0" lang="en-US" sz="4400" spc="-1" strike="noStrike">
                <a:latin typeface="Arial"/>
              </a:rPr>
              <a:t>text </a:t>
            </a:r>
            <a:r>
              <a:rPr b="0" lang="en-US" sz="4400" spc="-1" strike="noStrike">
                <a:latin typeface="Arial"/>
              </a:rPr>
              <a:t>forma</a:t>
            </a:r>
            <a:r>
              <a:rPr b="0" lang="en-US" sz="4400" spc="-1" strike="noStrike">
                <a:latin typeface="Arial"/>
              </a:rPr>
              <a:t>t</a:t>
            </a:r>
            <a:endParaRPr b="0" lang="en-US" sz="4400" spc="-1" strike="noStrike">
              <a:latin typeface="Arial"/>
            </a:endParaRPr>
          </a:p>
        </p:txBody>
      </p:sp>
      <p:sp>
        <p:nvSpPr>
          <p:cNvPr id="270"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7" name="CustomShape 1"/>
          <p:cNvSpPr/>
          <p:nvPr/>
        </p:nvSpPr>
        <p:spPr>
          <a:xfrm>
            <a:off x="1440" y="1080"/>
            <a:ext cx="9141480" cy="844200"/>
          </a:xfrm>
          <a:prstGeom prst="rect">
            <a:avLst/>
          </a:prstGeom>
          <a:solidFill>
            <a:srgbClr val="12214e"/>
          </a:solidFill>
          <a:ln>
            <a:noFill/>
          </a:ln>
        </p:spPr>
        <p:style>
          <a:lnRef idx="0"/>
          <a:fillRef idx="0"/>
          <a:effectRef idx="0"/>
          <a:fontRef idx="minor"/>
        </p:style>
      </p:sp>
      <p:sp>
        <p:nvSpPr>
          <p:cNvPr id="308" name="CustomShape 2"/>
          <p:cNvSpPr/>
          <p:nvPr/>
        </p:nvSpPr>
        <p:spPr>
          <a:xfrm>
            <a:off x="1440" y="846360"/>
            <a:ext cx="9141480" cy="94320"/>
          </a:xfrm>
          <a:prstGeom prst="rect">
            <a:avLst/>
          </a:prstGeom>
          <a:solidFill>
            <a:srgbClr val="ffc000"/>
          </a:solidFill>
          <a:ln>
            <a:noFill/>
          </a:ln>
        </p:spPr>
        <p:style>
          <a:lnRef idx="0"/>
          <a:fillRef idx="0"/>
          <a:effectRef idx="0"/>
          <a:fontRef idx="minor"/>
        </p:style>
      </p:sp>
      <p:sp>
        <p:nvSpPr>
          <p:cNvPr id="309" name="Line 3"/>
          <p:cNvSpPr/>
          <p:nvPr/>
        </p:nvSpPr>
        <p:spPr>
          <a:xfrm flipH="1">
            <a:off x="468000" y="971280"/>
            <a:ext cx="8218440" cy="360"/>
          </a:xfrm>
          <a:prstGeom prst="line">
            <a:avLst/>
          </a:prstGeom>
          <a:ln w="6480">
            <a:solidFill>
              <a:srgbClr val="ffffff"/>
            </a:solidFill>
            <a:miter/>
          </a:ln>
        </p:spPr>
        <p:style>
          <a:lnRef idx="0"/>
          <a:fillRef idx="0"/>
          <a:effectRef idx="0"/>
          <a:fontRef idx="minor"/>
        </p:style>
      </p:sp>
      <p:pic>
        <p:nvPicPr>
          <p:cNvPr id="310" name="Picture 8" descr=""/>
          <p:cNvPicPr/>
          <p:nvPr/>
        </p:nvPicPr>
        <p:blipFill>
          <a:blip r:embed="rId2"/>
          <a:stretch/>
        </p:blipFill>
        <p:spPr>
          <a:xfrm>
            <a:off x="4303800" y="4742280"/>
            <a:ext cx="535320" cy="284760"/>
          </a:xfrm>
          <a:prstGeom prst="rect">
            <a:avLst/>
          </a:prstGeom>
          <a:ln>
            <a:noFill/>
          </a:ln>
        </p:spPr>
      </p:pic>
      <p:sp>
        <p:nvSpPr>
          <p:cNvPr id="311" name="CustomShape 4"/>
          <p:cNvSpPr/>
          <p:nvPr/>
        </p:nvSpPr>
        <p:spPr>
          <a:xfrm>
            <a:off x="457200" y="114120"/>
            <a:ext cx="8228520" cy="856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1" lang="en-US" sz="4400" spc="-1" strike="noStrike">
                <a:solidFill>
                  <a:srgbClr val="00b0f0"/>
                </a:solidFill>
                <a:latin typeface="Calibri Light"/>
                <a:ea typeface="DejaVu Sans"/>
              </a:rPr>
              <a:t>Click to edit Master title style</a:t>
            </a:r>
            <a:endParaRPr b="0" lang="en-US" sz="4400" spc="-1" strike="noStrike">
              <a:latin typeface="Arial"/>
            </a:endParaRPr>
          </a:p>
        </p:txBody>
      </p:sp>
      <p:sp>
        <p:nvSpPr>
          <p:cNvPr id="312" name="PlaceHolder 5"/>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313"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7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8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97.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slideLayout" Target="../slideLayouts/slideLayout10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73.xml"/>
</Relationships>
</file>

<file path=ppt/slides/_rels/slide1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6.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24.xml"/>
</Relationships>
</file>

<file path=ppt/slides/_rels/slide2.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6.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6.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mailto:njcdd@njcdd.org" TargetMode="External"/><Relationship Id="rId6" Type="http://schemas.openxmlformats.org/officeDocument/2006/relationships/image" Target="../media/image15.jpeg"/><Relationship Id="rId7" Type="http://schemas.openxmlformats.org/officeDocument/2006/relationships/slideLayout" Target="../slideLayouts/slideLayout37.xml"/><Relationship Id="rId8"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hyperlink" Target="mailto:paul.aronsohn@treas.nj.gov" TargetMode="External"/><Relationship Id="rId2" Type="http://schemas.openxmlformats.org/officeDocument/2006/relationships/hyperlink" Target="mailto:Christine.bakter@treas.nj.gov" TargetMode="External"/><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7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34" name="CustomShape 1"/>
          <p:cNvSpPr/>
          <p:nvPr/>
        </p:nvSpPr>
        <p:spPr>
          <a:xfrm>
            <a:off x="269640" y="303840"/>
            <a:ext cx="3114720" cy="1212840"/>
          </a:xfrm>
          <a:prstGeom prst="rect">
            <a:avLst/>
          </a:prstGeom>
          <a:noFill/>
          <a:ln>
            <a:noFill/>
          </a:ln>
        </p:spPr>
        <p:style>
          <a:lnRef idx="0"/>
          <a:fillRef idx="0"/>
          <a:effectRef idx="0"/>
          <a:fontRef idx="minor"/>
        </p:style>
        <p:txBody>
          <a:bodyPr lIns="90000" rIns="90000" tIns="91440" bIns="91440"/>
          <a:p>
            <a:pPr algn="ctr">
              <a:lnSpc>
                <a:spcPct val="115000"/>
              </a:lnSpc>
              <a:spcBef>
                <a:spcPts val="1199"/>
              </a:spcBef>
            </a:pPr>
            <a:r>
              <a:rPr b="1" lang="en-US" sz="3000" spc="-1" strike="noStrike">
                <a:solidFill>
                  <a:srgbClr val="000000"/>
                </a:solidFill>
                <a:latin typeface="Arial"/>
                <a:ea typeface="Arial"/>
              </a:rPr>
              <a:t>NJ AIDD Network Virtual Town Hall</a:t>
            </a:r>
            <a:br/>
            <a:r>
              <a:rPr b="1" lang="en-US" sz="2400" spc="-1" strike="noStrike">
                <a:solidFill>
                  <a:srgbClr val="000000"/>
                </a:solidFill>
                <a:latin typeface="Arial"/>
                <a:ea typeface="Arial"/>
              </a:rPr>
              <a:t>Convening the DD Community in the time of COVID-19</a:t>
            </a:r>
            <a:br/>
            <a:r>
              <a:rPr b="1" lang="en-US" sz="1800" spc="-1" strike="noStrike">
                <a:solidFill>
                  <a:srgbClr val="000000"/>
                </a:solidFill>
                <a:latin typeface="Arial"/>
                <a:ea typeface="Arial"/>
              </a:rPr>
              <a:t>5/28/20</a:t>
            </a:r>
            <a:br/>
            <a:endParaRPr b="0" lang="en-US" sz="1800" spc="-1" strike="noStrike">
              <a:latin typeface="Arial"/>
            </a:endParaRPr>
          </a:p>
        </p:txBody>
      </p:sp>
      <p:pic>
        <p:nvPicPr>
          <p:cNvPr id="435" name="Google Shape;644;p126" descr=""/>
          <p:cNvPicPr/>
          <p:nvPr/>
        </p:nvPicPr>
        <p:blipFill>
          <a:blip r:embed="rId2"/>
          <a:stretch/>
        </p:blipFill>
        <p:spPr>
          <a:xfrm>
            <a:off x="6075360" y="2577240"/>
            <a:ext cx="3066840" cy="2564640"/>
          </a:xfrm>
          <a:prstGeom prst="rect">
            <a:avLst/>
          </a:prstGeom>
          <a:ln>
            <a:noFill/>
          </a:ln>
        </p:spPr>
      </p:pic>
      <p:pic>
        <p:nvPicPr>
          <p:cNvPr id="436" name="Google Shape;645;p126" descr=""/>
          <p:cNvPicPr/>
          <p:nvPr/>
        </p:nvPicPr>
        <p:blipFill>
          <a:blip r:embed="rId3"/>
          <a:stretch/>
        </p:blipFill>
        <p:spPr>
          <a:xfrm>
            <a:off x="984240" y="4380480"/>
            <a:ext cx="2143800" cy="46836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CustomShape 1"/>
          <p:cNvSpPr/>
          <p:nvPr/>
        </p:nvSpPr>
        <p:spPr>
          <a:xfrm>
            <a:off x="281160" y="63720"/>
            <a:ext cx="8664840" cy="512640"/>
          </a:xfrm>
          <a:prstGeom prst="rect">
            <a:avLst/>
          </a:prstGeom>
          <a:noFill/>
          <a:ln>
            <a:noFill/>
          </a:ln>
        </p:spPr>
        <p:style>
          <a:lnRef idx="0"/>
          <a:fillRef idx="0"/>
          <a:effectRef idx="0"/>
          <a:fontRef idx="minor"/>
        </p:style>
        <p:txBody>
          <a:bodyPr lIns="90000" rIns="90000" tIns="91440" bIns="91440"/>
          <a:p>
            <a:pPr algn="ctr">
              <a:lnSpc>
                <a:spcPct val="100000"/>
              </a:lnSpc>
            </a:pPr>
            <a:r>
              <a:rPr b="1" lang="en-US" sz="3600" spc="-1" strike="noStrike">
                <a:solidFill>
                  <a:srgbClr val="ffffff"/>
                </a:solidFill>
                <a:latin typeface="Arial"/>
                <a:ea typeface="Arial"/>
              </a:rPr>
              <a:t>We want to hear from you!</a:t>
            </a:r>
            <a:endParaRPr b="0" lang="en-US" sz="3600" spc="-1" strike="noStrike">
              <a:latin typeface="Arial"/>
            </a:endParaRPr>
          </a:p>
          <a:p>
            <a:pPr>
              <a:lnSpc>
                <a:spcPct val="100000"/>
              </a:lnSpc>
            </a:pPr>
            <a:endParaRPr b="0" lang="en-US" sz="3600" spc="-1" strike="noStrike">
              <a:latin typeface="Arial"/>
            </a:endParaRPr>
          </a:p>
          <a:p>
            <a:pPr>
              <a:lnSpc>
                <a:spcPct val="100000"/>
              </a:lnSpc>
            </a:pPr>
            <a:endParaRPr b="0" lang="en-US" sz="3600" spc="-1" strike="noStrike">
              <a:latin typeface="Arial"/>
            </a:endParaRPr>
          </a:p>
        </p:txBody>
      </p:sp>
      <p:sp>
        <p:nvSpPr>
          <p:cNvPr id="497" name="CustomShape 2"/>
          <p:cNvSpPr/>
          <p:nvPr/>
        </p:nvSpPr>
        <p:spPr>
          <a:xfrm>
            <a:off x="3886560" y="1225800"/>
            <a:ext cx="4785480" cy="3327480"/>
          </a:xfrm>
          <a:prstGeom prst="rect">
            <a:avLst/>
          </a:prstGeom>
          <a:noFill/>
          <a:ln>
            <a:noFill/>
          </a:ln>
        </p:spPr>
        <p:style>
          <a:lnRef idx="0"/>
          <a:fillRef idx="0"/>
          <a:effectRef idx="0"/>
          <a:fontRef idx="minor"/>
        </p:style>
        <p:txBody>
          <a:bodyPr lIns="90000" rIns="90000" tIns="91440" bIns="91440"/>
          <a:p>
            <a:pPr algn="ctr">
              <a:lnSpc>
                <a:spcPct val="100000"/>
              </a:lnSpc>
            </a:pPr>
            <a:r>
              <a:rPr b="1" lang="en-US" sz="3600" spc="-1" strike="noStrike">
                <a:solidFill>
                  <a:srgbClr val="ffffff"/>
                </a:solidFill>
                <a:latin typeface="Arial"/>
                <a:ea typeface="Arial"/>
              </a:rPr>
              <a:t>Share questions via email</a:t>
            </a:r>
            <a:endParaRPr b="0" lang="en-US" sz="3600" spc="-1" strike="noStrike">
              <a:latin typeface="Arial"/>
            </a:endParaRPr>
          </a:p>
          <a:p>
            <a:pPr algn="ctr">
              <a:lnSpc>
                <a:spcPct val="100000"/>
              </a:lnSpc>
            </a:pPr>
            <a:endParaRPr b="0" lang="en-US" sz="3600" spc="-1" strike="noStrike">
              <a:latin typeface="Arial"/>
            </a:endParaRPr>
          </a:p>
          <a:p>
            <a:pPr algn="ctr">
              <a:lnSpc>
                <a:spcPct val="100000"/>
              </a:lnSpc>
            </a:pPr>
            <a:r>
              <a:rPr b="1" lang="en-US" sz="2400" spc="-1" strike="noStrike">
                <a:solidFill>
                  <a:srgbClr val="ffffff"/>
                </a:solidFill>
                <a:latin typeface="Muli"/>
                <a:ea typeface="Muli"/>
              </a:rPr>
              <a:t>Email Your Questions:</a:t>
            </a:r>
            <a:endParaRPr b="0" lang="en-US" sz="2400" spc="-1" strike="noStrike">
              <a:latin typeface="Arial"/>
            </a:endParaRPr>
          </a:p>
          <a:p>
            <a:pPr algn="ctr">
              <a:lnSpc>
                <a:spcPct val="100000"/>
              </a:lnSpc>
            </a:pPr>
            <a:r>
              <a:rPr b="1" lang="en-US" sz="2400" spc="-1" strike="noStrike">
                <a:solidFill>
                  <a:srgbClr val="ffffff"/>
                </a:solidFill>
                <a:latin typeface="Muli"/>
                <a:ea typeface="Muli"/>
              </a:rPr>
              <a:t>Questions@drnj.org</a:t>
            </a:r>
            <a:endParaRPr b="0" lang="en-US" sz="2400" spc="-1" strike="noStrike">
              <a:latin typeface="Arial"/>
            </a:endParaRPr>
          </a:p>
          <a:p>
            <a:pPr algn="ctr">
              <a:lnSpc>
                <a:spcPct val="100000"/>
              </a:lnSpc>
            </a:pP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p:txBody>
      </p:sp>
      <p:pic>
        <p:nvPicPr>
          <p:cNvPr id="498" name="Google Shape;777;p140" descr=""/>
          <p:cNvPicPr/>
          <p:nvPr/>
        </p:nvPicPr>
        <p:blipFill>
          <a:blip r:embed="rId1"/>
          <a:srcRect l="0" t="0" r="0" b="9023"/>
          <a:stretch/>
        </p:blipFill>
        <p:spPr>
          <a:xfrm>
            <a:off x="226080" y="1154160"/>
            <a:ext cx="3580200" cy="283320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9" name="Google Shape;783;p141" descr=""/>
          <p:cNvPicPr/>
          <p:nvPr/>
        </p:nvPicPr>
        <p:blipFill>
          <a:blip r:embed="rId1"/>
          <a:stretch/>
        </p:blipFill>
        <p:spPr>
          <a:xfrm>
            <a:off x="-533520" y="0"/>
            <a:ext cx="9675720" cy="5141880"/>
          </a:xfrm>
          <a:prstGeom prst="rect">
            <a:avLst/>
          </a:prstGeom>
          <a:ln>
            <a:noFill/>
          </a:ln>
        </p:spPr>
      </p:pic>
      <p:sp>
        <p:nvSpPr>
          <p:cNvPr id="500" name="CustomShape 1"/>
          <p:cNvSpPr/>
          <p:nvPr/>
        </p:nvSpPr>
        <p:spPr>
          <a:xfrm>
            <a:off x="5795640" y="575280"/>
            <a:ext cx="3422880" cy="3322080"/>
          </a:xfrm>
          <a:prstGeom prst="rect">
            <a:avLst/>
          </a:prstGeom>
          <a:noFill/>
          <a:ln>
            <a:noFill/>
          </a:ln>
        </p:spPr>
        <p:style>
          <a:lnRef idx="0"/>
          <a:fillRef idx="0"/>
          <a:effectRef idx="0"/>
          <a:fontRef idx="minor"/>
        </p:style>
        <p:txBody>
          <a:bodyPr lIns="90000" rIns="90000" tIns="91440" bIns="91440" anchor="ctr"/>
          <a:p>
            <a:pPr marL="457200" indent="-379080">
              <a:lnSpc>
                <a:spcPct val="115000"/>
              </a:lnSpc>
              <a:spcBef>
                <a:spcPts val="1199"/>
              </a:spcBef>
              <a:buClr>
                <a:srgbClr val="000000"/>
              </a:buClr>
              <a:buFont typeface="Calibri"/>
              <a:buChar char="●"/>
            </a:pPr>
            <a:r>
              <a:rPr b="0" lang="en-US" sz="2400" spc="-1" strike="noStrike">
                <a:solidFill>
                  <a:srgbClr val="000000"/>
                </a:solidFill>
                <a:latin typeface="Arial"/>
                <a:ea typeface="Arial"/>
              </a:rPr>
              <a:t>Updates from the New Jersey Department of Children and Families, Division of Children’s System of Care</a:t>
            </a:r>
            <a:br/>
            <a:br/>
            <a:r>
              <a:rPr b="0" lang="en-US" sz="2400" spc="-1" strike="noStrike">
                <a:solidFill>
                  <a:srgbClr val="000000"/>
                </a:solidFill>
                <a:latin typeface="Arial"/>
                <a:ea typeface="Arial"/>
              </a:rPr>
              <a:t> </a:t>
            </a:r>
            <a:endParaRPr b="0" lang="en-US" sz="24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ustomShape 1"/>
          <p:cNvSpPr/>
          <p:nvPr/>
        </p:nvSpPr>
        <p:spPr>
          <a:xfrm>
            <a:off x="-3240" y="4612320"/>
            <a:ext cx="9142920" cy="558720"/>
          </a:xfrm>
          <a:prstGeom prst="rect">
            <a:avLst/>
          </a:prstGeom>
          <a:solidFill>
            <a:srgbClr val="ffffff"/>
          </a:solidFill>
          <a:ln>
            <a:noFill/>
          </a:ln>
        </p:spPr>
        <p:style>
          <a:lnRef idx="0"/>
          <a:fillRef idx="0"/>
          <a:effectRef idx="0"/>
          <a:fontRef idx="minor"/>
        </p:style>
      </p:sp>
      <p:sp>
        <p:nvSpPr>
          <p:cNvPr id="502" name="CustomShape 2"/>
          <p:cNvSpPr/>
          <p:nvPr/>
        </p:nvSpPr>
        <p:spPr>
          <a:xfrm>
            <a:off x="0" y="-32040"/>
            <a:ext cx="9142920" cy="3231360"/>
          </a:xfrm>
          <a:prstGeom prst="rect">
            <a:avLst/>
          </a:prstGeom>
          <a:solidFill>
            <a:srgbClr val="12214e"/>
          </a:solidFill>
          <a:ln>
            <a:noFill/>
          </a:ln>
        </p:spPr>
        <p:style>
          <a:lnRef idx="0"/>
          <a:fillRef idx="0"/>
          <a:effectRef idx="0"/>
          <a:fontRef idx="minor"/>
        </p:style>
      </p:sp>
      <p:sp>
        <p:nvSpPr>
          <p:cNvPr id="503" name="CustomShape 3"/>
          <p:cNvSpPr/>
          <p:nvPr/>
        </p:nvSpPr>
        <p:spPr>
          <a:xfrm>
            <a:off x="3240" y="4097880"/>
            <a:ext cx="9142920" cy="36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spcBef>
                <a:spcPts val="1123"/>
              </a:spcBef>
            </a:pPr>
            <a:r>
              <a:rPr b="0" lang="en-US" sz="1800" spc="-1" strike="noStrike">
                <a:solidFill>
                  <a:srgbClr val="002060"/>
                </a:solidFill>
                <a:latin typeface="Arial"/>
                <a:ea typeface="DejaVu Sans"/>
              </a:rPr>
              <a:t>Assistant Commissioner Mollie Greene</a:t>
            </a:r>
            <a:endParaRPr b="0" lang="en-US" sz="1800" spc="-1" strike="noStrike">
              <a:latin typeface="Arial"/>
            </a:endParaRPr>
          </a:p>
        </p:txBody>
      </p:sp>
      <p:sp>
        <p:nvSpPr>
          <p:cNvPr id="504" name="CustomShape 4"/>
          <p:cNvSpPr/>
          <p:nvPr/>
        </p:nvSpPr>
        <p:spPr>
          <a:xfrm>
            <a:off x="-3240" y="4377960"/>
            <a:ext cx="9142920" cy="306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spcBef>
                <a:spcPts val="873"/>
              </a:spcBef>
            </a:pPr>
            <a:r>
              <a:rPr b="0" lang="en-US" sz="1400" spc="-1" strike="noStrike">
                <a:solidFill>
                  <a:srgbClr val="002060"/>
                </a:solidFill>
                <a:latin typeface="Arial"/>
                <a:ea typeface="DejaVu Sans"/>
              </a:rPr>
              <a:t>May 28, 2020</a:t>
            </a:r>
            <a:endParaRPr b="0" lang="en-US" sz="1400" spc="-1" strike="noStrike">
              <a:latin typeface="Arial"/>
            </a:endParaRPr>
          </a:p>
        </p:txBody>
      </p:sp>
      <p:sp>
        <p:nvSpPr>
          <p:cNvPr id="505" name="CustomShape 5"/>
          <p:cNvSpPr/>
          <p:nvPr/>
        </p:nvSpPr>
        <p:spPr>
          <a:xfrm>
            <a:off x="0" y="3143520"/>
            <a:ext cx="9142920" cy="960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ctr">
              <a:lnSpc>
                <a:spcPct val="100000"/>
              </a:lnSpc>
            </a:pPr>
            <a:r>
              <a:rPr b="1" lang="en-US" sz="4800" spc="-1" strike="noStrike">
                <a:solidFill>
                  <a:srgbClr val="002060"/>
                </a:solidFill>
                <a:latin typeface="Calibri"/>
                <a:ea typeface="DejaVu Sans"/>
              </a:rPr>
              <a:t>Children’s System of Care</a:t>
            </a:r>
            <a:endParaRPr b="0" lang="en-US" sz="4800" spc="-1" strike="noStrike">
              <a:latin typeface="Arial"/>
            </a:endParaRPr>
          </a:p>
          <a:p>
            <a:pPr algn="ctr">
              <a:lnSpc>
                <a:spcPct val="100000"/>
              </a:lnSpc>
            </a:pPr>
            <a:r>
              <a:rPr b="1" lang="en-US" sz="3200" spc="-1" strike="noStrike">
                <a:solidFill>
                  <a:srgbClr val="002060"/>
                </a:solidFill>
                <a:latin typeface="Calibri"/>
                <a:ea typeface="DejaVu Sans"/>
              </a:rPr>
              <a:t>COVID-19 Response</a:t>
            </a:r>
            <a:endParaRPr b="0" lang="en-US" sz="3200" spc="-1" strike="noStrike">
              <a:latin typeface="Arial"/>
            </a:endParaRPr>
          </a:p>
        </p:txBody>
      </p:sp>
      <p:pic>
        <p:nvPicPr>
          <p:cNvPr id="506" name="Picture 15" descr=""/>
          <p:cNvPicPr/>
          <p:nvPr/>
        </p:nvPicPr>
        <p:blipFill>
          <a:blip r:embed="rId1"/>
          <a:stretch/>
        </p:blipFill>
        <p:spPr>
          <a:xfrm>
            <a:off x="2602080" y="342720"/>
            <a:ext cx="3938760" cy="2094480"/>
          </a:xfrm>
          <a:prstGeom prst="rect">
            <a:avLst/>
          </a:prstGeom>
          <a:ln>
            <a:noFill/>
          </a:ln>
        </p:spPr>
      </p:pic>
      <p:grpSp>
        <p:nvGrpSpPr>
          <p:cNvPr id="507" name="Group 6"/>
          <p:cNvGrpSpPr/>
          <p:nvPr/>
        </p:nvGrpSpPr>
        <p:grpSpPr>
          <a:xfrm>
            <a:off x="1360440" y="2516760"/>
            <a:ext cx="6415560" cy="707040"/>
            <a:chOff x="1360440" y="2516760"/>
            <a:chExt cx="6415560" cy="707040"/>
          </a:xfrm>
        </p:grpSpPr>
        <p:sp>
          <p:nvSpPr>
            <p:cNvPr id="508" name="CustomShape 7"/>
            <p:cNvSpPr/>
            <p:nvPr/>
          </p:nvSpPr>
          <p:spPr>
            <a:xfrm>
              <a:off x="1360440" y="2516760"/>
              <a:ext cx="6415560" cy="615240"/>
            </a:xfrm>
            <a:prstGeom prst="rect">
              <a:avLst/>
            </a:prstGeom>
            <a:solidFill>
              <a:srgbClr val="ffc000"/>
            </a:solidFill>
            <a:ln>
              <a:noFill/>
            </a:ln>
          </p:spPr>
          <p:style>
            <a:lnRef idx="0"/>
            <a:fillRef idx="0"/>
            <a:effectRef idx="0"/>
            <a:fontRef idx="minor"/>
          </p:style>
        </p:sp>
        <p:sp>
          <p:nvSpPr>
            <p:cNvPr id="509" name="CustomShape 8"/>
            <p:cNvSpPr/>
            <p:nvPr/>
          </p:nvSpPr>
          <p:spPr>
            <a:xfrm>
              <a:off x="1360440" y="2521080"/>
              <a:ext cx="6415560" cy="702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b="1" lang="en-US" sz="2000" spc="-1" strike="noStrike">
                  <a:solidFill>
                    <a:srgbClr val="12214e"/>
                  </a:solidFill>
                  <a:latin typeface="Calibri"/>
                  <a:ea typeface="DejaVu Sans"/>
                </a:rPr>
                <a:t>NEW JERSEY DEPARTMENT OF CHILDREN AND FAMILIES</a:t>
              </a:r>
              <a:endParaRPr b="0" lang="en-US" sz="2000" spc="-1" strike="noStrike">
                <a:latin typeface="Arial"/>
              </a:endParaRPr>
            </a:p>
          </p:txBody>
        </p:sp>
      </p:grpSp>
      <p:grpSp>
        <p:nvGrpSpPr>
          <p:cNvPr id="510" name="Group 9"/>
          <p:cNvGrpSpPr/>
          <p:nvPr/>
        </p:nvGrpSpPr>
        <p:grpSpPr>
          <a:xfrm>
            <a:off x="3240" y="4629240"/>
            <a:ext cx="9139680" cy="420480"/>
            <a:chOff x="3240" y="4629240"/>
            <a:chExt cx="9139680" cy="420480"/>
          </a:xfrm>
        </p:grpSpPr>
        <p:pic>
          <p:nvPicPr>
            <p:cNvPr id="511" name="Picture 20" descr=""/>
            <p:cNvPicPr/>
            <p:nvPr/>
          </p:nvPicPr>
          <p:blipFill>
            <a:blip r:embed="rId2"/>
            <a:stretch/>
          </p:blipFill>
          <p:spPr>
            <a:xfrm>
              <a:off x="3124080" y="4629240"/>
              <a:ext cx="2897640" cy="270720"/>
            </a:xfrm>
            <a:prstGeom prst="rect">
              <a:avLst/>
            </a:prstGeom>
            <a:ln>
              <a:noFill/>
            </a:ln>
          </p:spPr>
        </p:pic>
        <p:pic>
          <p:nvPicPr>
            <p:cNvPr id="512" name="Picture 21" descr=""/>
            <p:cNvPicPr/>
            <p:nvPr/>
          </p:nvPicPr>
          <p:blipFill>
            <a:blip r:embed="rId3"/>
            <a:stretch/>
          </p:blipFill>
          <p:spPr>
            <a:xfrm>
              <a:off x="3240" y="4906800"/>
              <a:ext cx="9139680" cy="142920"/>
            </a:xfrm>
            <a:prstGeom prst="rect">
              <a:avLst/>
            </a:prstGeom>
            <a:ln>
              <a:noFill/>
            </a:ln>
          </p:spPr>
        </p:pic>
      </p:gr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CustomShape 1"/>
          <p:cNvSpPr/>
          <p:nvPr/>
        </p:nvSpPr>
        <p:spPr>
          <a:xfrm>
            <a:off x="0" y="2520"/>
            <a:ext cx="9142920" cy="1276560"/>
          </a:xfrm>
          <a:prstGeom prst="rect">
            <a:avLst/>
          </a:prstGeom>
          <a:solidFill>
            <a:srgbClr val="12214e"/>
          </a:solidFill>
          <a:ln>
            <a:noFill/>
          </a:ln>
        </p:spPr>
        <p:style>
          <a:lnRef idx="0"/>
          <a:fillRef idx="0"/>
          <a:effectRef idx="0"/>
          <a:fontRef idx="minor"/>
        </p:style>
      </p:sp>
      <p:sp>
        <p:nvSpPr>
          <p:cNvPr id="514" name="CustomShape 2"/>
          <p:cNvSpPr/>
          <p:nvPr/>
        </p:nvSpPr>
        <p:spPr>
          <a:xfrm>
            <a:off x="457200" y="113760"/>
            <a:ext cx="8228520" cy="856080"/>
          </a:xfrm>
          <a:prstGeom prst="rect">
            <a:avLst/>
          </a:prstGeom>
          <a:noFill/>
          <a:ln>
            <a:noFill/>
          </a:ln>
        </p:spPr>
        <p:style>
          <a:lnRef idx="0"/>
          <a:fillRef idx="0"/>
          <a:effectRef idx="0"/>
          <a:fontRef idx="minor"/>
        </p:style>
        <p:txBody>
          <a:bodyPr lIns="90000" rIns="90000" tIns="45000" bIns="45000" anchor="ctr"/>
          <a:p>
            <a:pPr marL="216000" indent="-214920" algn="ctr">
              <a:lnSpc>
                <a:spcPct val="100000"/>
              </a:lnSpc>
              <a:buClr>
                <a:srgbClr val="000000"/>
              </a:buClr>
              <a:buSzPct val="45000"/>
              <a:buFont typeface="Wingdings" charset="2"/>
              <a:buChar char=""/>
            </a:pPr>
            <a:r>
              <a:rPr b="0" lang="en-US" sz="4400" spc="-1" strike="noStrike">
                <a:solidFill>
                  <a:srgbClr val="e9b913"/>
                </a:solidFill>
                <a:latin typeface="Arial"/>
                <a:ea typeface="DejaVu Sans"/>
              </a:rPr>
              <a:t>Changes to CSOC service lines</a:t>
            </a:r>
            <a:endParaRPr b="0" lang="en-US" sz="4400" spc="-1" strike="noStrike">
              <a:latin typeface="Arial"/>
            </a:endParaRPr>
          </a:p>
        </p:txBody>
      </p:sp>
      <p:sp>
        <p:nvSpPr>
          <p:cNvPr id="515" name="CustomShape 3"/>
          <p:cNvSpPr/>
          <p:nvPr/>
        </p:nvSpPr>
        <p:spPr>
          <a:xfrm>
            <a:off x="457200" y="1199880"/>
            <a:ext cx="8228520" cy="3393360"/>
          </a:xfrm>
          <a:prstGeom prst="rect">
            <a:avLst/>
          </a:prstGeom>
          <a:noFill/>
          <a:ln>
            <a:noFill/>
          </a:ln>
        </p:spPr>
        <p:style>
          <a:lnRef idx="0"/>
          <a:fillRef idx="0"/>
          <a:effectRef idx="0"/>
          <a:fontRef idx="minor"/>
        </p:style>
        <p:txBody>
          <a:bodyPr lIns="90000" rIns="90000" tIns="45000" bIns="45000">
            <a:normAutofit/>
          </a:bodyPr>
          <a:p>
            <a:pPr marL="432000" indent="-322920">
              <a:lnSpc>
                <a:spcPct val="100000"/>
              </a:lnSpc>
              <a:spcBef>
                <a:spcPts val="799"/>
              </a:spcBef>
              <a:buClr>
                <a:srgbClr val="000000"/>
              </a:buClr>
              <a:buSzPct val="45000"/>
              <a:buFont typeface="Wingdings" charset="2"/>
              <a:buChar char=""/>
            </a:pPr>
            <a:r>
              <a:rPr b="0" lang="en-US" sz="3200" spc="-1" strike="noStrike">
                <a:solidFill>
                  <a:srgbClr val="023f62"/>
                </a:solidFill>
                <a:latin typeface="Arial"/>
                <a:ea typeface="DejaVu Sans"/>
              </a:rPr>
              <a:t>Many community services can now be delivered by telehealth </a:t>
            </a:r>
            <a:endParaRPr b="0" lang="en-US" sz="3200" spc="-1" strike="noStrike">
              <a:latin typeface="Arial"/>
            </a:endParaRPr>
          </a:p>
          <a:p>
            <a:pPr marL="432000" indent="-322920">
              <a:lnSpc>
                <a:spcPct val="100000"/>
              </a:lnSpc>
              <a:spcBef>
                <a:spcPts val="799"/>
              </a:spcBef>
              <a:buClr>
                <a:srgbClr val="000000"/>
              </a:buClr>
              <a:buSzPct val="45000"/>
              <a:buFont typeface="Wingdings" charset="2"/>
              <a:buChar char=""/>
            </a:pPr>
            <a:r>
              <a:rPr b="0" lang="en-US" sz="3200" spc="-1" strike="noStrike">
                <a:solidFill>
                  <a:srgbClr val="023f62"/>
                </a:solidFill>
                <a:latin typeface="Arial"/>
                <a:ea typeface="DejaVu Sans"/>
              </a:rPr>
              <a:t>OOH guidance provided to address admission policy, visitation and home passes</a:t>
            </a:r>
            <a:endParaRPr b="0" lang="en-US" sz="3200" spc="-1" strike="noStrike">
              <a:latin typeface="Arial"/>
            </a:endParaRPr>
          </a:p>
          <a:p>
            <a:pPr marL="432000" indent="-322920">
              <a:lnSpc>
                <a:spcPct val="100000"/>
              </a:lnSpc>
              <a:spcBef>
                <a:spcPts val="799"/>
              </a:spcBef>
              <a:buClr>
                <a:srgbClr val="000000"/>
              </a:buClr>
              <a:buSzPct val="45000"/>
              <a:buFont typeface="Wingdings" charset="2"/>
              <a:buChar char=""/>
            </a:pPr>
            <a:r>
              <a:rPr b="0" lang="en-US" sz="3200" spc="-1" strike="noStrike">
                <a:solidFill>
                  <a:srgbClr val="023f62"/>
                </a:solidFill>
                <a:latin typeface="Arial"/>
                <a:ea typeface="DejaVu Sans"/>
              </a:rPr>
              <a:t>Respite </a:t>
            </a:r>
            <a:endParaRPr b="0" lang="en-US" sz="3200" spc="-1" strike="noStrike">
              <a:latin typeface="Arial"/>
            </a:endParaRPr>
          </a:p>
          <a:p>
            <a:pPr marL="432000" indent="-322920">
              <a:lnSpc>
                <a:spcPct val="100000"/>
              </a:lnSpc>
              <a:spcBef>
                <a:spcPts val="799"/>
              </a:spcBef>
              <a:buClr>
                <a:srgbClr val="000000"/>
              </a:buClr>
              <a:buSzPct val="45000"/>
              <a:buFont typeface="Wingdings" charset="2"/>
              <a:buChar char=""/>
            </a:pPr>
            <a:r>
              <a:rPr b="0" lang="en-US" sz="3200" spc="-1" strike="noStrike">
                <a:solidFill>
                  <a:srgbClr val="023f62"/>
                </a:solidFill>
                <a:latin typeface="Arial"/>
                <a:ea typeface="DejaVu Sans"/>
              </a:rPr>
              <a:t>Summer Camp </a:t>
            </a:r>
            <a:endParaRPr b="0" lang="en-US" sz="3200" spc="-1" strike="noStrike">
              <a:latin typeface="Arial"/>
            </a:endParaRPr>
          </a:p>
          <a:p>
            <a:pPr>
              <a:lnSpc>
                <a:spcPct val="90000"/>
              </a:lnSpc>
              <a:spcBef>
                <a:spcPts val="799"/>
              </a:spcBef>
            </a:pPr>
            <a:endParaRPr b="0" lang="en-US" sz="3200" spc="-1" strike="noStrike">
              <a:latin typeface="Arial"/>
            </a:endParaRPr>
          </a:p>
        </p:txBody>
      </p:sp>
      <p:sp>
        <p:nvSpPr>
          <p:cNvPr id="516" name="Line 4"/>
          <p:cNvSpPr/>
          <p:nvPr/>
        </p:nvSpPr>
        <p:spPr>
          <a:xfrm>
            <a:off x="0" y="1280160"/>
            <a:ext cx="9144000" cy="360"/>
          </a:xfrm>
          <a:prstGeom prst="line">
            <a:avLst/>
          </a:prstGeom>
          <a:ln w="109800">
            <a:solidFill>
              <a:srgbClr val="e9b913"/>
            </a:solidFill>
            <a:round/>
          </a:ln>
        </p:spPr>
        <p:style>
          <a:lnRef idx="0"/>
          <a:fillRef idx="0"/>
          <a:effectRef idx="0"/>
          <a:fontRef idx="minor"/>
        </p:style>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CustomShape 1"/>
          <p:cNvSpPr/>
          <p:nvPr/>
        </p:nvSpPr>
        <p:spPr>
          <a:xfrm>
            <a:off x="0" y="2520"/>
            <a:ext cx="9142920" cy="1276560"/>
          </a:xfrm>
          <a:prstGeom prst="rect">
            <a:avLst/>
          </a:prstGeom>
          <a:solidFill>
            <a:srgbClr val="12214e"/>
          </a:solidFill>
          <a:ln>
            <a:noFill/>
          </a:ln>
        </p:spPr>
        <p:style>
          <a:lnRef idx="0"/>
          <a:fillRef idx="0"/>
          <a:effectRef idx="0"/>
          <a:fontRef idx="minor"/>
        </p:style>
      </p:sp>
      <p:sp>
        <p:nvSpPr>
          <p:cNvPr id="518" name="CustomShape 2"/>
          <p:cNvSpPr/>
          <p:nvPr/>
        </p:nvSpPr>
        <p:spPr>
          <a:xfrm>
            <a:off x="430200" y="228240"/>
            <a:ext cx="8228520" cy="856080"/>
          </a:xfrm>
          <a:prstGeom prst="rect">
            <a:avLst/>
          </a:prstGeom>
          <a:noFill/>
          <a:ln>
            <a:noFill/>
          </a:ln>
        </p:spPr>
        <p:style>
          <a:lnRef idx="0"/>
          <a:fillRef idx="0"/>
          <a:effectRef idx="0"/>
          <a:fontRef idx="minor"/>
        </p:style>
        <p:txBody>
          <a:bodyPr lIns="90000" rIns="90000" tIns="45000" bIns="45000" anchor="ctr"/>
          <a:p>
            <a:pPr algn="ctr">
              <a:lnSpc>
                <a:spcPct val="100000"/>
              </a:lnSpc>
            </a:pPr>
            <a:br/>
            <a:endParaRPr b="0" lang="en-US" sz="1800" spc="-1" strike="noStrike">
              <a:latin typeface="Arial"/>
            </a:endParaRPr>
          </a:p>
        </p:txBody>
      </p:sp>
      <p:sp>
        <p:nvSpPr>
          <p:cNvPr id="519" name="CustomShape 3"/>
          <p:cNvSpPr/>
          <p:nvPr/>
        </p:nvSpPr>
        <p:spPr>
          <a:xfrm>
            <a:off x="457200" y="1371600"/>
            <a:ext cx="8228520" cy="3393360"/>
          </a:xfrm>
          <a:prstGeom prst="rect">
            <a:avLst/>
          </a:prstGeom>
          <a:noFill/>
          <a:ln>
            <a:noFill/>
          </a:ln>
        </p:spPr>
        <p:style>
          <a:lnRef idx="0"/>
          <a:fillRef idx="0"/>
          <a:effectRef idx="0"/>
          <a:fontRef idx="minor"/>
        </p:style>
        <p:txBody>
          <a:bodyPr lIns="90000" rIns="90000" tIns="45000" bIns="45000">
            <a:normAutofit/>
          </a:bodyPr>
          <a:p>
            <a:pPr marL="432000" indent="-322920">
              <a:lnSpc>
                <a:spcPct val="100000"/>
              </a:lnSpc>
              <a:spcBef>
                <a:spcPts val="799"/>
              </a:spcBef>
              <a:buClr>
                <a:srgbClr val="000000"/>
              </a:buClr>
              <a:buSzPct val="45000"/>
              <a:buFont typeface="Wingdings" charset="2"/>
              <a:buChar char=""/>
            </a:pPr>
            <a:r>
              <a:rPr b="0" lang="en-US" sz="3200" spc="-1" strike="noStrike">
                <a:solidFill>
                  <a:srgbClr val="023f62"/>
                </a:solidFill>
                <a:latin typeface="Arial"/>
                <a:ea typeface="DejaVu Sans"/>
              </a:rPr>
              <a:t>Daily survey and follow-up </a:t>
            </a:r>
            <a:endParaRPr b="0" lang="en-US" sz="3200" spc="-1" strike="noStrike">
              <a:latin typeface="Arial"/>
            </a:endParaRPr>
          </a:p>
          <a:p>
            <a:pPr lvl="1" marL="864000" indent="-322920">
              <a:lnSpc>
                <a:spcPct val="100000"/>
              </a:lnSpc>
              <a:spcBef>
                <a:spcPts val="697"/>
              </a:spcBef>
              <a:buClr>
                <a:srgbClr val="000000"/>
              </a:buClr>
              <a:buSzPct val="75000"/>
              <a:buFont typeface="Symbol"/>
              <a:buChar char=""/>
            </a:pPr>
            <a:r>
              <a:rPr b="0" lang="en-US" sz="2800" spc="-1" strike="noStrike">
                <a:solidFill>
                  <a:srgbClr val="023f62"/>
                </a:solidFill>
                <a:latin typeface="Arial"/>
                <a:ea typeface="DejaVu Sans"/>
              </a:rPr>
              <a:t>Positive, symptomatic and quarantined youth</a:t>
            </a:r>
            <a:endParaRPr b="0" lang="en-US" sz="2800" spc="-1" strike="noStrike">
              <a:latin typeface="Arial"/>
            </a:endParaRPr>
          </a:p>
          <a:p>
            <a:pPr lvl="1" marL="864000" indent="-322920">
              <a:lnSpc>
                <a:spcPct val="100000"/>
              </a:lnSpc>
              <a:spcBef>
                <a:spcPts val="697"/>
              </a:spcBef>
              <a:buClr>
                <a:srgbClr val="000000"/>
              </a:buClr>
              <a:buSzPct val="75000"/>
              <a:buFont typeface="Symbol"/>
              <a:buChar char=""/>
            </a:pPr>
            <a:r>
              <a:rPr b="0" lang="en-US" sz="2800" spc="-1" strike="noStrike">
                <a:solidFill>
                  <a:srgbClr val="023f62"/>
                </a:solidFill>
                <a:latin typeface="Arial"/>
                <a:ea typeface="DejaVu Sans"/>
              </a:rPr>
              <a:t>Positive &amp; symptomatic staff</a:t>
            </a:r>
            <a:endParaRPr b="0" lang="en-US" sz="2800" spc="-1" strike="noStrike">
              <a:latin typeface="Arial"/>
            </a:endParaRPr>
          </a:p>
          <a:p>
            <a:pPr lvl="1" marL="864000" indent="-322920">
              <a:lnSpc>
                <a:spcPct val="100000"/>
              </a:lnSpc>
              <a:spcBef>
                <a:spcPts val="697"/>
              </a:spcBef>
              <a:buClr>
                <a:srgbClr val="000000"/>
              </a:buClr>
              <a:buSzPct val="75000"/>
              <a:buFont typeface="Symbol"/>
              <a:buChar char=""/>
            </a:pPr>
            <a:r>
              <a:rPr b="0" lang="en-US" sz="2800" spc="-1" strike="noStrike">
                <a:solidFill>
                  <a:srgbClr val="023f62"/>
                </a:solidFill>
                <a:latin typeface="Arial"/>
                <a:ea typeface="DejaVu Sans"/>
              </a:rPr>
              <a:t>Need for PPE (weekly)</a:t>
            </a:r>
            <a:endParaRPr b="0" lang="en-US" sz="2800" spc="-1" strike="noStrike">
              <a:latin typeface="Arial"/>
            </a:endParaRPr>
          </a:p>
          <a:p>
            <a:pPr marL="432000" indent="-322920">
              <a:lnSpc>
                <a:spcPct val="100000"/>
              </a:lnSpc>
              <a:spcBef>
                <a:spcPts val="799"/>
              </a:spcBef>
              <a:buClr>
                <a:srgbClr val="000000"/>
              </a:buClr>
              <a:buSzPct val="45000"/>
              <a:buFont typeface="Wingdings" charset="2"/>
              <a:buChar char=""/>
            </a:pPr>
            <a:r>
              <a:rPr b="0" lang="en-US" sz="3200" spc="-1" strike="noStrike">
                <a:solidFill>
                  <a:srgbClr val="023f62"/>
                </a:solidFill>
                <a:latin typeface="Arial"/>
                <a:ea typeface="DejaVu Sans"/>
              </a:rPr>
              <a:t>Establishment of alternate sites </a:t>
            </a:r>
            <a:endParaRPr b="0" lang="en-US" sz="3200" spc="-1" strike="noStrike">
              <a:latin typeface="Arial"/>
            </a:endParaRPr>
          </a:p>
          <a:p>
            <a:pPr marL="432000" indent="-322920">
              <a:lnSpc>
                <a:spcPct val="100000"/>
              </a:lnSpc>
              <a:spcBef>
                <a:spcPts val="799"/>
              </a:spcBef>
              <a:buClr>
                <a:srgbClr val="000000"/>
              </a:buClr>
              <a:buSzPct val="45000"/>
              <a:buFont typeface="Wingdings" charset="2"/>
              <a:buChar char=""/>
            </a:pPr>
            <a:r>
              <a:rPr b="0" lang="en-US" sz="3200" spc="-1" strike="noStrike">
                <a:solidFill>
                  <a:srgbClr val="023f62"/>
                </a:solidFill>
                <a:latin typeface="Arial"/>
                <a:ea typeface="DejaVu Sans"/>
              </a:rPr>
              <a:t>Proposal and implementation of testing protocols</a:t>
            </a:r>
            <a:endParaRPr b="0" lang="en-US" sz="3200" spc="-1" strike="noStrike">
              <a:latin typeface="Arial"/>
            </a:endParaRPr>
          </a:p>
          <a:p>
            <a:pPr>
              <a:lnSpc>
                <a:spcPct val="90000"/>
              </a:lnSpc>
              <a:spcBef>
                <a:spcPts val="799"/>
              </a:spcBef>
            </a:pPr>
            <a:endParaRPr b="0" lang="en-US" sz="3200" spc="-1" strike="noStrike">
              <a:latin typeface="Arial"/>
            </a:endParaRPr>
          </a:p>
        </p:txBody>
      </p:sp>
      <p:sp>
        <p:nvSpPr>
          <p:cNvPr id="520" name="CustomShape 4"/>
          <p:cNvSpPr/>
          <p:nvPr/>
        </p:nvSpPr>
        <p:spPr>
          <a:xfrm>
            <a:off x="91440" y="2520"/>
            <a:ext cx="8796240" cy="1113480"/>
          </a:xfrm>
          <a:prstGeom prst="rect">
            <a:avLst/>
          </a:prstGeom>
          <a:noFill/>
          <a:ln>
            <a:noFill/>
          </a:ln>
        </p:spPr>
        <p:style>
          <a:lnRef idx="0"/>
          <a:fillRef idx="0"/>
          <a:effectRef idx="0"/>
          <a:fontRef idx="minor"/>
        </p:style>
        <p:txBody>
          <a:bodyPr lIns="90000" rIns="90000" tIns="45000" bIns="45000"/>
          <a:p>
            <a:pPr>
              <a:lnSpc>
                <a:spcPct val="100000"/>
              </a:lnSpc>
            </a:pPr>
            <a:r>
              <a:rPr b="0" lang="en-US" sz="3600" spc="-1" strike="noStrike">
                <a:solidFill>
                  <a:srgbClr val="e9b913"/>
                </a:solidFill>
                <a:latin typeface="Arial"/>
                <a:ea typeface="DejaVu Sans"/>
              </a:rPr>
              <a:t>CSOC monitoring and support to impacted OOH programs</a:t>
            </a:r>
            <a:endParaRPr b="0" lang="en-US" sz="3600" spc="-1" strike="noStrike">
              <a:latin typeface="Arial"/>
            </a:endParaRPr>
          </a:p>
        </p:txBody>
      </p:sp>
      <p:sp>
        <p:nvSpPr>
          <p:cNvPr id="521" name="Line 5"/>
          <p:cNvSpPr/>
          <p:nvPr/>
        </p:nvSpPr>
        <p:spPr>
          <a:xfrm>
            <a:off x="0" y="1280160"/>
            <a:ext cx="9144000" cy="360"/>
          </a:xfrm>
          <a:prstGeom prst="line">
            <a:avLst/>
          </a:prstGeom>
          <a:ln w="109800">
            <a:solidFill>
              <a:srgbClr val="e9b913"/>
            </a:solidFill>
            <a:round/>
          </a:ln>
        </p:spPr>
        <p:style>
          <a:lnRef idx="0"/>
          <a:fillRef idx="0"/>
          <a:effectRef idx="0"/>
          <a:fontRef idx="minor"/>
        </p:style>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CustomShape 1"/>
          <p:cNvSpPr/>
          <p:nvPr/>
        </p:nvSpPr>
        <p:spPr>
          <a:xfrm>
            <a:off x="0" y="2520"/>
            <a:ext cx="9142920" cy="1276560"/>
          </a:xfrm>
          <a:prstGeom prst="rect">
            <a:avLst/>
          </a:prstGeom>
          <a:solidFill>
            <a:srgbClr val="12214e"/>
          </a:solidFill>
          <a:ln>
            <a:noFill/>
          </a:ln>
        </p:spPr>
        <p:style>
          <a:lnRef idx="0"/>
          <a:fillRef idx="0"/>
          <a:effectRef idx="0"/>
          <a:fontRef idx="minor"/>
        </p:style>
      </p:sp>
      <p:sp>
        <p:nvSpPr>
          <p:cNvPr id="523" name="CustomShape 2"/>
          <p:cNvSpPr/>
          <p:nvPr/>
        </p:nvSpPr>
        <p:spPr>
          <a:xfrm>
            <a:off x="457200" y="113760"/>
            <a:ext cx="8228520" cy="856080"/>
          </a:xfrm>
          <a:prstGeom prst="rect">
            <a:avLst/>
          </a:prstGeom>
          <a:noFill/>
          <a:ln>
            <a:noFill/>
          </a:ln>
        </p:spPr>
        <p:style>
          <a:lnRef idx="0"/>
          <a:fillRef idx="0"/>
          <a:effectRef idx="0"/>
          <a:fontRef idx="minor"/>
        </p:style>
        <p:txBody>
          <a:bodyPr lIns="90000" rIns="90000" tIns="45000" bIns="45000" anchor="ctr"/>
          <a:p>
            <a:pPr marL="216000" indent="-214920" algn="ctr">
              <a:lnSpc>
                <a:spcPct val="100000"/>
              </a:lnSpc>
              <a:buClr>
                <a:srgbClr val="000000"/>
              </a:buClr>
              <a:buSzPct val="45000"/>
              <a:buFont typeface="Wingdings" charset="2"/>
              <a:buChar char=""/>
            </a:pPr>
            <a:r>
              <a:rPr b="0" lang="en-US" sz="4400" spc="-1" strike="noStrike">
                <a:solidFill>
                  <a:srgbClr val="e9b913"/>
                </a:solidFill>
                <a:latin typeface="Arial"/>
                <a:ea typeface="DejaVu Sans"/>
              </a:rPr>
              <a:t>Questions?</a:t>
            </a:r>
            <a:endParaRPr b="0" lang="en-US" sz="4400" spc="-1" strike="noStrike">
              <a:latin typeface="Arial"/>
            </a:endParaRPr>
          </a:p>
        </p:txBody>
      </p:sp>
      <p:pic>
        <p:nvPicPr>
          <p:cNvPr id="524" name="Picture 3" descr=""/>
          <p:cNvPicPr/>
          <p:nvPr/>
        </p:nvPicPr>
        <p:blipFill>
          <a:blip r:embed="rId1"/>
          <a:stretch/>
        </p:blipFill>
        <p:spPr>
          <a:xfrm>
            <a:off x="3191040" y="2114640"/>
            <a:ext cx="1989360" cy="1199160"/>
          </a:xfrm>
          <a:prstGeom prst="rect">
            <a:avLst/>
          </a:prstGeom>
          <a:ln>
            <a:noFill/>
          </a:ln>
        </p:spPr>
      </p:pic>
      <p:pic>
        <p:nvPicPr>
          <p:cNvPr id="525" name="Picture 5" descr=""/>
          <p:cNvPicPr/>
          <p:nvPr/>
        </p:nvPicPr>
        <p:blipFill>
          <a:blip r:embed="rId2"/>
          <a:stretch/>
        </p:blipFill>
        <p:spPr>
          <a:xfrm>
            <a:off x="2895480" y="1885680"/>
            <a:ext cx="3489840" cy="2224440"/>
          </a:xfrm>
          <a:prstGeom prst="rect">
            <a:avLst/>
          </a:prstGeom>
          <a:ln>
            <a:noFill/>
          </a:ln>
        </p:spPr>
      </p:pic>
      <p:sp>
        <p:nvSpPr>
          <p:cNvPr id="526" name="Line 3"/>
          <p:cNvSpPr/>
          <p:nvPr/>
        </p:nvSpPr>
        <p:spPr>
          <a:xfrm>
            <a:off x="0" y="1280160"/>
            <a:ext cx="9144000" cy="360"/>
          </a:xfrm>
          <a:prstGeom prst="line">
            <a:avLst/>
          </a:prstGeom>
          <a:ln w="109800">
            <a:solidFill>
              <a:srgbClr val="e9b913"/>
            </a:solidFill>
            <a:round/>
          </a:ln>
        </p:spPr>
        <p:style>
          <a:lnRef idx="0"/>
          <a:fillRef idx="0"/>
          <a:effectRef idx="0"/>
          <a:fontRef idx="minor"/>
        </p:style>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CustomShape 1"/>
          <p:cNvSpPr/>
          <p:nvPr/>
        </p:nvSpPr>
        <p:spPr>
          <a:xfrm>
            <a:off x="0" y="2520"/>
            <a:ext cx="9142920" cy="1276560"/>
          </a:xfrm>
          <a:prstGeom prst="rect">
            <a:avLst/>
          </a:prstGeom>
          <a:solidFill>
            <a:srgbClr val="12214e"/>
          </a:solidFill>
          <a:ln>
            <a:noFill/>
          </a:ln>
        </p:spPr>
        <p:style>
          <a:lnRef idx="0"/>
          <a:fillRef idx="0"/>
          <a:effectRef idx="0"/>
          <a:fontRef idx="minor"/>
        </p:style>
      </p:sp>
      <p:sp>
        <p:nvSpPr>
          <p:cNvPr id="528" name="CustomShape 2"/>
          <p:cNvSpPr/>
          <p:nvPr/>
        </p:nvSpPr>
        <p:spPr>
          <a:xfrm>
            <a:off x="6629400" y="4800600"/>
            <a:ext cx="2132640" cy="184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r">
              <a:lnSpc>
                <a:spcPct val="100000"/>
              </a:lnSpc>
            </a:pPr>
            <a:fld id="{07BF5AC0-C809-4EC2-AA89-4F9FFE66B0D7}" type="slidenum">
              <a:rPr b="0" lang="en-US" sz="1400" spc="-1" strike="noStrike">
                <a:solidFill>
                  <a:srgbClr val="ffffff"/>
                </a:solidFill>
                <a:latin typeface="Arial"/>
                <a:ea typeface="ＭＳ Ｐゴシック"/>
              </a:rPr>
              <a:t>1</a:t>
            </a:fld>
            <a:endParaRPr b="0" lang="en-US" sz="1400" spc="-1" strike="noStrike">
              <a:latin typeface="Arial"/>
            </a:endParaRPr>
          </a:p>
        </p:txBody>
      </p:sp>
      <p:sp>
        <p:nvSpPr>
          <p:cNvPr id="529" name="CustomShape 3"/>
          <p:cNvSpPr/>
          <p:nvPr/>
        </p:nvSpPr>
        <p:spPr>
          <a:xfrm>
            <a:off x="457200" y="113760"/>
            <a:ext cx="8228520" cy="856080"/>
          </a:xfrm>
          <a:prstGeom prst="rect">
            <a:avLst/>
          </a:prstGeom>
          <a:noFill/>
          <a:ln>
            <a:noFill/>
          </a:ln>
        </p:spPr>
        <p:style>
          <a:lnRef idx="0"/>
          <a:fillRef idx="0"/>
          <a:effectRef idx="0"/>
          <a:fontRef idx="minor"/>
        </p:style>
        <p:txBody>
          <a:bodyPr lIns="90000" rIns="90000" tIns="45000" bIns="45000" anchor="ctr"/>
          <a:p>
            <a:pPr marL="216000" indent="-214920" algn="ctr">
              <a:lnSpc>
                <a:spcPct val="100000"/>
              </a:lnSpc>
              <a:buClr>
                <a:srgbClr val="000000"/>
              </a:buClr>
              <a:buSzPct val="45000"/>
              <a:buFont typeface="Wingdings" charset="2"/>
              <a:buChar char=""/>
            </a:pPr>
            <a:r>
              <a:rPr b="0" lang="en-US" sz="4800" spc="-1" strike="noStrike">
                <a:solidFill>
                  <a:srgbClr val="e9b913"/>
                </a:solidFill>
                <a:latin typeface="Arial"/>
                <a:ea typeface="Arial"/>
              </a:rPr>
              <a:t>For more information</a:t>
            </a:r>
            <a:r>
              <a:rPr b="0" lang="en-US" sz="6000" spc="-1" strike="noStrike">
                <a:solidFill>
                  <a:srgbClr val="e9b913"/>
                </a:solidFill>
                <a:latin typeface="Arial"/>
                <a:ea typeface="Arial"/>
              </a:rPr>
              <a:t>…</a:t>
            </a:r>
            <a:endParaRPr b="0" lang="en-US" sz="6000" spc="-1" strike="noStrike">
              <a:latin typeface="Arial"/>
            </a:endParaRPr>
          </a:p>
        </p:txBody>
      </p:sp>
      <p:sp>
        <p:nvSpPr>
          <p:cNvPr id="530" name="CustomShape 4"/>
          <p:cNvSpPr/>
          <p:nvPr/>
        </p:nvSpPr>
        <p:spPr>
          <a:xfrm>
            <a:off x="876240" y="1080000"/>
            <a:ext cx="7390440" cy="3393360"/>
          </a:xfrm>
          <a:prstGeom prst="rect">
            <a:avLst/>
          </a:prstGeom>
          <a:noFill/>
          <a:ln>
            <a:noFill/>
          </a:ln>
        </p:spPr>
        <p:style>
          <a:lnRef idx="0"/>
          <a:fillRef idx="0"/>
          <a:effectRef idx="0"/>
          <a:fontRef idx="minor"/>
        </p:style>
        <p:txBody>
          <a:bodyPr lIns="90000" rIns="90000" tIns="45000" bIns="45000">
            <a:normAutofit/>
          </a:bodyPr>
          <a:p>
            <a:pPr marL="342720" indent="-341640">
              <a:lnSpc>
                <a:spcPct val="100000"/>
              </a:lnSpc>
              <a:spcBef>
                <a:spcPts val="697"/>
              </a:spcBef>
            </a:pPr>
            <a:endParaRPr b="0" lang="en-US" sz="1800" spc="-1" strike="noStrike">
              <a:latin typeface="Arial"/>
            </a:endParaRPr>
          </a:p>
          <a:p>
            <a:pPr marL="342720" indent="-341640">
              <a:lnSpc>
                <a:spcPct val="100000"/>
              </a:lnSpc>
              <a:spcBef>
                <a:spcPts val="697"/>
              </a:spcBef>
            </a:pPr>
            <a:r>
              <a:rPr b="0" lang="en-US" sz="2800" spc="-1" strike="noStrike">
                <a:solidFill>
                  <a:srgbClr val="023f62"/>
                </a:solidFill>
                <a:latin typeface="Arial"/>
                <a:ea typeface="DejaVu Sans"/>
              </a:rPr>
              <a:t>Children’s System of Care:</a:t>
            </a:r>
            <a:endParaRPr b="0" lang="en-US" sz="2800" spc="-1" strike="noStrike">
              <a:latin typeface="Arial"/>
            </a:endParaRPr>
          </a:p>
          <a:p>
            <a:pPr marL="342720" indent="-341640">
              <a:lnSpc>
                <a:spcPct val="100000"/>
              </a:lnSpc>
              <a:spcBef>
                <a:spcPts val="697"/>
              </a:spcBef>
            </a:pPr>
            <a:r>
              <a:rPr b="0" lang="en-US" sz="2800" spc="-1" strike="noStrike">
                <a:solidFill>
                  <a:srgbClr val="023f62"/>
                </a:solidFill>
                <a:latin typeface="Arial"/>
                <a:ea typeface="DejaVu Sans"/>
              </a:rPr>
              <a:t>http://www.state.nj.us/dcf/families/csc/</a:t>
            </a:r>
            <a:endParaRPr b="0" lang="en-US" sz="2800" spc="-1" strike="noStrike">
              <a:latin typeface="Arial"/>
            </a:endParaRPr>
          </a:p>
          <a:p>
            <a:pPr marL="342720" indent="-341640">
              <a:lnSpc>
                <a:spcPct val="100000"/>
              </a:lnSpc>
              <a:spcBef>
                <a:spcPts val="697"/>
              </a:spcBef>
            </a:pPr>
            <a:endParaRPr b="0" lang="en-US" sz="2800" spc="-1" strike="noStrike">
              <a:latin typeface="Arial"/>
            </a:endParaRPr>
          </a:p>
          <a:p>
            <a:pPr marL="342720" indent="-341640">
              <a:lnSpc>
                <a:spcPct val="100000"/>
              </a:lnSpc>
              <a:spcBef>
                <a:spcPts val="697"/>
              </a:spcBef>
            </a:pPr>
            <a:r>
              <a:rPr b="0" lang="en-US" sz="2800" spc="-1" strike="noStrike">
                <a:solidFill>
                  <a:srgbClr val="023f62"/>
                </a:solidFill>
                <a:latin typeface="Arial"/>
                <a:ea typeface="DejaVu Sans"/>
              </a:rPr>
              <a:t>PerformCare Member Services:</a:t>
            </a:r>
            <a:endParaRPr b="0" lang="en-US" sz="2800" spc="-1" strike="noStrike">
              <a:latin typeface="Arial"/>
            </a:endParaRPr>
          </a:p>
          <a:p>
            <a:pPr marL="342720" indent="-341640">
              <a:lnSpc>
                <a:spcPct val="100000"/>
              </a:lnSpc>
              <a:spcBef>
                <a:spcPts val="697"/>
              </a:spcBef>
            </a:pPr>
            <a:r>
              <a:rPr b="0" lang="en-US" sz="2800" spc="-1" strike="noStrike">
                <a:solidFill>
                  <a:srgbClr val="023f62"/>
                </a:solidFill>
                <a:latin typeface="Arial"/>
                <a:ea typeface="DejaVu Sans"/>
              </a:rPr>
              <a:t>877-652-7624</a:t>
            </a:r>
            <a:endParaRPr b="0" lang="en-US" sz="2800" spc="-1" strike="noStrike">
              <a:latin typeface="Arial"/>
            </a:endParaRPr>
          </a:p>
          <a:p>
            <a:pPr marL="342720" indent="-341640">
              <a:lnSpc>
                <a:spcPct val="100000"/>
              </a:lnSpc>
            </a:pPr>
            <a:r>
              <a:rPr b="0" lang="en-US" sz="2800" spc="-1" strike="noStrike">
                <a:solidFill>
                  <a:srgbClr val="023f62"/>
                </a:solidFill>
                <a:latin typeface="Arial"/>
                <a:ea typeface="DejaVu Sans"/>
              </a:rPr>
              <a:t>www.performcarenj.org</a:t>
            </a:r>
            <a:endParaRPr b="0" lang="en-US" sz="2800" spc="-1" strike="noStrike">
              <a:latin typeface="Arial"/>
            </a:endParaRPr>
          </a:p>
          <a:p>
            <a:pPr marL="342720" indent="-341640">
              <a:lnSpc>
                <a:spcPct val="100000"/>
              </a:lnSpc>
            </a:pPr>
            <a:endParaRPr b="0" lang="en-US" sz="2800" spc="-1" strike="noStrike">
              <a:latin typeface="Arial"/>
            </a:endParaRPr>
          </a:p>
          <a:p>
            <a:pPr marL="342720" indent="-341640">
              <a:lnSpc>
                <a:spcPct val="100000"/>
              </a:lnSpc>
            </a:pPr>
            <a:endParaRPr b="0" lang="en-US" sz="2800" spc="-1" strike="noStrike">
              <a:latin typeface="Arial"/>
            </a:endParaRPr>
          </a:p>
          <a:p>
            <a:pPr marL="342720" indent="-341640">
              <a:lnSpc>
                <a:spcPct val="100000"/>
              </a:lnSpc>
            </a:pPr>
            <a:endParaRPr b="0" lang="en-US" sz="2800" spc="-1" strike="noStrike">
              <a:latin typeface="Arial"/>
            </a:endParaRPr>
          </a:p>
          <a:p>
            <a:pPr marL="342720" indent="-341640">
              <a:lnSpc>
                <a:spcPct val="90000"/>
              </a:lnSpc>
              <a:spcBef>
                <a:spcPts val="697"/>
              </a:spcBef>
            </a:pPr>
            <a:endParaRPr b="0" lang="en-US" sz="2800" spc="-1" strike="noStrike">
              <a:latin typeface="Arial"/>
            </a:endParaRPr>
          </a:p>
        </p:txBody>
      </p:sp>
      <p:sp>
        <p:nvSpPr>
          <p:cNvPr id="531" name="Line 5"/>
          <p:cNvSpPr/>
          <p:nvPr/>
        </p:nvSpPr>
        <p:spPr>
          <a:xfrm>
            <a:off x="0" y="1280160"/>
            <a:ext cx="9144000" cy="360"/>
          </a:xfrm>
          <a:prstGeom prst="line">
            <a:avLst/>
          </a:prstGeom>
          <a:ln w="109800">
            <a:solidFill>
              <a:srgbClr val="e9b913"/>
            </a:solidFill>
            <a:round/>
          </a:ln>
        </p:spPr>
        <p:style>
          <a:lnRef idx="0"/>
          <a:fillRef idx="0"/>
          <a:effectRef idx="0"/>
          <a:fontRef idx="minor"/>
        </p:style>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2" name="Google Shape;797;p143" descr=""/>
          <p:cNvPicPr/>
          <p:nvPr/>
        </p:nvPicPr>
        <p:blipFill>
          <a:blip r:embed="rId1"/>
          <a:srcRect l="0" t="0" r="0" b="9085"/>
          <a:stretch/>
        </p:blipFill>
        <p:spPr>
          <a:xfrm>
            <a:off x="115560" y="126000"/>
            <a:ext cx="8907480" cy="4889880"/>
          </a:xfrm>
          <a:prstGeom prst="rect">
            <a:avLst/>
          </a:prstGeom>
          <a:ln>
            <a:noFill/>
          </a:ln>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CustomShape 1"/>
          <p:cNvSpPr/>
          <p:nvPr/>
        </p:nvSpPr>
        <p:spPr>
          <a:xfrm>
            <a:off x="311760" y="444960"/>
            <a:ext cx="8518680" cy="570960"/>
          </a:xfrm>
          <a:prstGeom prst="rect">
            <a:avLst/>
          </a:prstGeom>
          <a:noFill/>
          <a:ln>
            <a:noFill/>
          </a:ln>
        </p:spPr>
        <p:style>
          <a:lnRef idx="0"/>
          <a:fillRef idx="0"/>
          <a:effectRef idx="0"/>
          <a:fontRef idx="minor"/>
        </p:style>
      </p:sp>
      <p:sp>
        <p:nvSpPr>
          <p:cNvPr id="534" name="CustomShape 2"/>
          <p:cNvSpPr/>
          <p:nvPr/>
        </p:nvSpPr>
        <p:spPr>
          <a:xfrm>
            <a:off x="0" y="358200"/>
            <a:ext cx="9142200" cy="1383480"/>
          </a:xfrm>
          <a:prstGeom prst="rect">
            <a:avLst/>
          </a:prstGeom>
          <a:solidFill>
            <a:srgbClr val="800000"/>
          </a:solidFill>
          <a:ln>
            <a:noFill/>
          </a:ln>
        </p:spPr>
        <p:style>
          <a:lnRef idx="0"/>
          <a:fillRef idx="0"/>
          <a:effectRef idx="0"/>
          <a:fontRef idx="minor"/>
        </p:style>
        <p:txBody>
          <a:bodyPr lIns="90000" rIns="90000" tIns="45000" bIns="45000" anchor="ctr"/>
          <a:p>
            <a:pPr algn="r">
              <a:lnSpc>
                <a:spcPct val="100000"/>
              </a:lnSpc>
            </a:pPr>
            <a:r>
              <a:rPr b="0" lang="en-US" sz="3000" spc="-1" strike="noStrike">
                <a:solidFill>
                  <a:srgbClr val="ffffff"/>
                </a:solidFill>
                <a:latin typeface="Arial"/>
                <a:ea typeface="Arial"/>
              </a:rPr>
              <a:t>Richard West Assistive Technology </a:t>
            </a:r>
            <a:br/>
            <a:r>
              <a:rPr b="0" lang="en-US" sz="3000" spc="-1" strike="noStrike">
                <a:solidFill>
                  <a:srgbClr val="ffffff"/>
                </a:solidFill>
                <a:latin typeface="Arial"/>
                <a:ea typeface="Arial"/>
              </a:rPr>
              <a:t>Advocacy Center (ATAC)</a:t>
            </a:r>
            <a:br/>
            <a:r>
              <a:rPr b="0" lang="en-US" sz="3000" spc="-1" strike="noStrike">
                <a:solidFill>
                  <a:srgbClr val="ffffff"/>
                </a:solidFill>
                <a:latin typeface="Arial"/>
                <a:ea typeface="Arial"/>
              </a:rPr>
              <a:t>AT4NJ.org</a:t>
            </a:r>
            <a:endParaRPr b="0" lang="en-US" sz="3000" spc="-1" strike="noStrike">
              <a:latin typeface="Arial"/>
            </a:endParaRPr>
          </a:p>
        </p:txBody>
      </p:sp>
      <p:pic>
        <p:nvPicPr>
          <p:cNvPr id="535" name="Google Shape;814;p145" descr=""/>
          <p:cNvPicPr/>
          <p:nvPr/>
        </p:nvPicPr>
        <p:blipFill>
          <a:blip r:embed="rId1"/>
          <a:stretch/>
        </p:blipFill>
        <p:spPr>
          <a:xfrm>
            <a:off x="2181240" y="2481480"/>
            <a:ext cx="3584520" cy="1505520"/>
          </a:xfrm>
          <a:prstGeom prst="rect">
            <a:avLst/>
          </a:prstGeom>
          <a:ln>
            <a:noFill/>
          </a:ln>
        </p:spPr>
      </p:pic>
      <p:sp>
        <p:nvSpPr>
          <p:cNvPr id="536" name="CustomShape 3"/>
          <p:cNvSpPr/>
          <p:nvPr/>
        </p:nvSpPr>
        <p:spPr>
          <a:xfrm>
            <a:off x="2642760" y="4195080"/>
            <a:ext cx="3856680" cy="748080"/>
          </a:xfrm>
          <a:prstGeom prst="rect">
            <a:avLst/>
          </a:prstGeom>
          <a:noFill/>
          <a:ln>
            <a:noFill/>
          </a:ln>
        </p:spPr>
        <p:style>
          <a:lnRef idx="0"/>
          <a:fillRef idx="0"/>
          <a:effectRef idx="0"/>
          <a:fontRef idx="minor"/>
        </p:style>
        <p:txBody>
          <a:bodyPr lIns="90000" rIns="90000" tIns="91440" bIns="91440"/>
          <a:p>
            <a:pPr algn="ctr">
              <a:lnSpc>
                <a:spcPct val="100000"/>
              </a:lnSpc>
            </a:pPr>
            <a:r>
              <a:rPr b="1" lang="en-US" sz="4800" spc="-1" strike="noStrike">
                <a:solidFill>
                  <a:srgbClr val="000000"/>
                </a:solidFill>
                <a:latin typeface="Arial"/>
                <a:ea typeface="Arial"/>
              </a:rPr>
              <a:t>ATAC NJ</a:t>
            </a:r>
            <a:endParaRPr b="0" lang="en-US" sz="4800" spc="-1" strike="noStrike">
              <a:latin typeface="Arial"/>
            </a:endParaRPr>
          </a:p>
        </p:txBody>
      </p:sp>
      <p:sp>
        <p:nvSpPr>
          <p:cNvPr id="537" name="CustomShape 4"/>
          <p:cNvSpPr/>
          <p:nvPr/>
        </p:nvSpPr>
        <p:spPr>
          <a:xfrm>
            <a:off x="160560" y="99000"/>
            <a:ext cx="2480040" cy="1914480"/>
          </a:xfrm>
          <a:prstGeom prst="rect">
            <a:avLst/>
          </a:prstGeom>
          <a:solidFill>
            <a:schemeClr val="lt2"/>
          </a:solidFill>
          <a:ln w="9360">
            <a:solidFill>
              <a:schemeClr val="dk2"/>
            </a:solidFill>
            <a:round/>
          </a:ln>
        </p:spPr>
        <p:style>
          <a:lnRef idx="0"/>
          <a:fillRef idx="0"/>
          <a:effectRef idx="0"/>
          <a:fontRef idx="minor"/>
        </p:style>
      </p:sp>
      <p:pic>
        <p:nvPicPr>
          <p:cNvPr id="538" name="Google Shape;817;p145" descr=""/>
          <p:cNvPicPr/>
          <p:nvPr/>
        </p:nvPicPr>
        <p:blipFill>
          <a:blip r:embed="rId2"/>
          <a:stretch/>
        </p:blipFill>
        <p:spPr>
          <a:xfrm>
            <a:off x="399600" y="297360"/>
            <a:ext cx="2002320" cy="1505520"/>
          </a:xfrm>
          <a:prstGeom prst="rect">
            <a:avLst/>
          </a:prstGeom>
          <a:ln>
            <a:noFill/>
          </a:ln>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9" name="Google Shape;802;p144" descr=""/>
          <p:cNvPicPr/>
          <p:nvPr/>
        </p:nvPicPr>
        <p:blipFill>
          <a:blip r:embed="rId1"/>
          <a:srcRect l="0" t="0" r="14876" b="0"/>
          <a:stretch/>
        </p:blipFill>
        <p:spPr>
          <a:xfrm>
            <a:off x="0" y="0"/>
            <a:ext cx="9142200" cy="5141880"/>
          </a:xfrm>
          <a:prstGeom prst="rect">
            <a:avLst/>
          </a:prstGeom>
          <a:ln>
            <a:noFill/>
          </a:ln>
        </p:spPr>
      </p:pic>
      <p:sp>
        <p:nvSpPr>
          <p:cNvPr id="540" name="CustomShape 1"/>
          <p:cNvSpPr/>
          <p:nvPr/>
        </p:nvSpPr>
        <p:spPr>
          <a:xfrm>
            <a:off x="499320" y="205920"/>
            <a:ext cx="8185680" cy="523440"/>
          </a:xfrm>
          <a:prstGeom prst="rect">
            <a:avLst/>
          </a:prstGeom>
          <a:noFill/>
          <a:ln>
            <a:noFill/>
          </a:ln>
        </p:spPr>
        <p:style>
          <a:lnRef idx="0"/>
          <a:fillRef idx="0"/>
          <a:effectRef idx="0"/>
          <a:fontRef idx="minor"/>
        </p:style>
        <p:txBody>
          <a:bodyPr lIns="90000" rIns="90000" tIns="91440" bIns="91440" anchor="b"/>
          <a:p>
            <a:pPr>
              <a:lnSpc>
                <a:spcPct val="100000"/>
              </a:lnSpc>
            </a:pPr>
            <a:r>
              <a:rPr b="1" lang="en-US" sz="2400" spc="-1" strike="noStrike">
                <a:solidFill>
                  <a:srgbClr val="ffffff"/>
                </a:solidFill>
                <a:latin typeface="Montserrat"/>
                <a:ea typeface="Montserrat"/>
              </a:rPr>
              <a:t>Upcoming Schedule</a:t>
            </a:r>
            <a:endParaRPr b="0" lang="en-US" sz="2400" spc="-1" strike="noStrike">
              <a:latin typeface="Arial"/>
            </a:endParaRPr>
          </a:p>
        </p:txBody>
      </p:sp>
      <p:sp>
        <p:nvSpPr>
          <p:cNvPr id="541" name="CustomShape 2"/>
          <p:cNvSpPr/>
          <p:nvPr/>
        </p:nvSpPr>
        <p:spPr>
          <a:xfrm>
            <a:off x="285480" y="823320"/>
            <a:ext cx="3659040" cy="3768120"/>
          </a:xfrm>
          <a:prstGeom prst="rect">
            <a:avLst/>
          </a:prstGeom>
          <a:noFill/>
          <a:ln>
            <a:noFill/>
          </a:ln>
        </p:spPr>
        <p:style>
          <a:lnRef idx="0"/>
          <a:fillRef idx="0"/>
          <a:effectRef idx="0"/>
          <a:fontRef idx="minor"/>
        </p:style>
        <p:txBody>
          <a:bodyPr lIns="90000" rIns="90000" tIns="91440" bIns="91440"/>
          <a:p>
            <a:pPr algn="ctr">
              <a:lnSpc>
                <a:spcPct val="100000"/>
              </a:lnSpc>
              <a:spcBef>
                <a:spcPts val="601"/>
              </a:spcBef>
            </a:pPr>
            <a:r>
              <a:rPr b="1" lang="en-US" sz="2400" spc="-1" strike="noStrike">
                <a:solidFill>
                  <a:srgbClr val="ffffff"/>
                </a:solidFill>
                <a:latin typeface="Muli"/>
                <a:ea typeface="Muli"/>
              </a:rPr>
              <a:t>TBD</a:t>
            </a:r>
            <a:endParaRPr b="0" lang="en-US" sz="2400" spc="-1" strike="noStrike">
              <a:latin typeface="Arial"/>
            </a:endParaRPr>
          </a:p>
          <a:p>
            <a:pPr>
              <a:lnSpc>
                <a:spcPct val="100000"/>
              </a:lnSpc>
              <a:spcBef>
                <a:spcPts val="601"/>
              </a:spcBef>
            </a:pPr>
            <a:endParaRPr b="0" lang="en-US" sz="2400" spc="-1" strike="noStrike">
              <a:latin typeface="Arial"/>
            </a:endParaRPr>
          </a:p>
          <a:p>
            <a:pPr>
              <a:lnSpc>
                <a:spcPct val="100000"/>
              </a:lnSpc>
              <a:spcBef>
                <a:spcPts val="601"/>
              </a:spcBef>
            </a:pPr>
            <a:endParaRPr b="0" lang="en-US" sz="2400" spc="-1" strike="noStrike">
              <a:latin typeface="Arial"/>
            </a:endParaRPr>
          </a:p>
          <a:p>
            <a:pPr>
              <a:lnSpc>
                <a:spcPct val="100000"/>
              </a:lnSpc>
              <a:spcBef>
                <a:spcPts val="601"/>
              </a:spcBef>
            </a:pPr>
            <a:endParaRPr b="0" lang="en-US" sz="2400" spc="-1" strike="noStrike">
              <a:latin typeface="Arial"/>
            </a:endParaRPr>
          </a:p>
          <a:p>
            <a:pPr>
              <a:lnSpc>
                <a:spcPct val="100000"/>
              </a:lnSpc>
              <a:spcBef>
                <a:spcPts val="601"/>
              </a:spcBef>
            </a:pPr>
            <a:endParaRPr b="0" lang="en-US" sz="2400" spc="-1" strike="noStrike">
              <a:latin typeface="Arial"/>
            </a:endParaRPr>
          </a:p>
          <a:p>
            <a:pPr>
              <a:lnSpc>
                <a:spcPct val="100000"/>
              </a:lnSpc>
              <a:spcBef>
                <a:spcPts val="601"/>
              </a:spcBef>
            </a:pPr>
            <a:endParaRPr b="0" lang="en-US" sz="2400" spc="-1" strike="noStrike">
              <a:latin typeface="Arial"/>
            </a:endParaRPr>
          </a:p>
        </p:txBody>
      </p:sp>
      <p:pic>
        <p:nvPicPr>
          <p:cNvPr id="542" name="Google Shape;805;p144" descr=""/>
          <p:cNvPicPr/>
          <p:nvPr/>
        </p:nvPicPr>
        <p:blipFill>
          <a:blip r:embed="rId2"/>
          <a:stretch/>
        </p:blipFill>
        <p:spPr>
          <a:xfrm>
            <a:off x="1097280" y="2584440"/>
            <a:ext cx="1572480" cy="1568160"/>
          </a:xfrm>
          <a:prstGeom prst="rect">
            <a:avLst/>
          </a:prstGeom>
          <a:ln>
            <a:noFill/>
          </a:ln>
        </p:spPr>
      </p:pic>
      <p:sp>
        <p:nvSpPr>
          <p:cNvPr id="543" name="CustomShape 3"/>
          <p:cNvSpPr/>
          <p:nvPr/>
        </p:nvSpPr>
        <p:spPr>
          <a:xfrm>
            <a:off x="0" y="4154400"/>
            <a:ext cx="4016160" cy="436680"/>
          </a:xfrm>
          <a:prstGeom prst="rect">
            <a:avLst/>
          </a:prstGeom>
          <a:noFill/>
          <a:ln>
            <a:noFill/>
          </a:ln>
        </p:spPr>
        <p:style>
          <a:lnRef idx="0"/>
          <a:fillRef idx="0"/>
          <a:effectRef idx="0"/>
          <a:fontRef idx="minor"/>
        </p:style>
        <p:txBody>
          <a:bodyPr lIns="90000" rIns="90000" tIns="91440" bIns="91440"/>
          <a:p>
            <a:pPr algn="ctr">
              <a:lnSpc>
                <a:spcPct val="100000"/>
              </a:lnSpc>
            </a:pPr>
            <a:r>
              <a:rPr b="1" lang="en-US" sz="2400" spc="-1" strike="noStrike">
                <a:solidFill>
                  <a:srgbClr val="ffffff"/>
                </a:solidFill>
                <a:latin typeface="Muli"/>
                <a:ea typeface="Muli"/>
              </a:rPr>
              <a:t>Email Your Questions:</a:t>
            </a:r>
            <a:endParaRPr b="0" lang="en-US" sz="2400" spc="-1" strike="noStrike">
              <a:latin typeface="Arial"/>
            </a:endParaRPr>
          </a:p>
          <a:p>
            <a:pPr algn="ctr">
              <a:lnSpc>
                <a:spcPct val="100000"/>
              </a:lnSpc>
            </a:pPr>
            <a:r>
              <a:rPr b="1" lang="en-US" sz="2400" spc="-1" strike="noStrike">
                <a:solidFill>
                  <a:srgbClr val="ffffff"/>
                </a:solidFill>
                <a:latin typeface="Muli"/>
                <a:ea typeface="Muli"/>
              </a:rPr>
              <a:t>Questions@drnj.org</a:t>
            </a:r>
            <a:endParaRPr b="0" lang="en-US" sz="2400" spc="-1" strike="noStrike">
              <a:latin typeface="Arial"/>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CustomShape 1"/>
          <p:cNvSpPr/>
          <p:nvPr/>
        </p:nvSpPr>
        <p:spPr>
          <a:xfrm>
            <a:off x="253080" y="1135080"/>
            <a:ext cx="3998160" cy="1938600"/>
          </a:xfrm>
          <a:prstGeom prst="rect">
            <a:avLst/>
          </a:prstGeom>
          <a:noFill/>
          <a:ln>
            <a:noFill/>
          </a:ln>
        </p:spPr>
        <p:style>
          <a:lnRef idx="0"/>
          <a:fillRef idx="0"/>
          <a:effectRef idx="0"/>
          <a:fontRef idx="minor"/>
        </p:style>
        <p:txBody>
          <a:bodyPr lIns="90000" rIns="90000" tIns="91440" bIns="91440"/>
          <a:p>
            <a:pPr algn="ctr">
              <a:lnSpc>
                <a:spcPct val="115000"/>
              </a:lnSpc>
            </a:pPr>
            <a:r>
              <a:rPr b="1" lang="en-US" sz="3000" spc="-1" strike="noStrike">
                <a:solidFill>
                  <a:srgbClr val="595959"/>
                </a:solidFill>
                <a:latin typeface="Arial"/>
                <a:ea typeface="Arial"/>
              </a:rPr>
              <a:t>Michael Brower</a:t>
            </a:r>
            <a:endParaRPr b="0" lang="en-US" sz="3000" spc="-1" strike="noStrike">
              <a:latin typeface="Arial"/>
            </a:endParaRPr>
          </a:p>
          <a:p>
            <a:pPr algn="ctr">
              <a:lnSpc>
                <a:spcPct val="115000"/>
              </a:lnSpc>
              <a:spcBef>
                <a:spcPts val="1599"/>
              </a:spcBef>
            </a:pPr>
            <a:r>
              <a:rPr b="0" lang="en-US" sz="2400" spc="-1" strike="noStrike">
                <a:solidFill>
                  <a:srgbClr val="595959"/>
                </a:solidFill>
                <a:latin typeface="Arial"/>
                <a:ea typeface="Arial"/>
              </a:rPr>
              <a:t>Supervising Attorney</a:t>
            </a:r>
            <a:endParaRPr b="0" lang="en-US" sz="2400" spc="-1" strike="noStrike">
              <a:latin typeface="Arial"/>
            </a:endParaRPr>
          </a:p>
          <a:p>
            <a:pPr algn="ctr">
              <a:lnSpc>
                <a:spcPct val="115000"/>
              </a:lnSpc>
              <a:spcBef>
                <a:spcPts val="1599"/>
              </a:spcBef>
            </a:pPr>
            <a:r>
              <a:rPr b="0" lang="en-US" sz="2400" spc="-1" strike="noStrike">
                <a:solidFill>
                  <a:srgbClr val="595959"/>
                </a:solidFill>
                <a:latin typeface="Arial"/>
                <a:ea typeface="Arial"/>
              </a:rPr>
              <a:t>Community Inclusion Team</a:t>
            </a:r>
            <a:endParaRPr b="0" lang="en-US" sz="2400" spc="-1" strike="noStrike">
              <a:latin typeface="Arial"/>
            </a:endParaRPr>
          </a:p>
        </p:txBody>
      </p:sp>
      <p:sp>
        <p:nvSpPr>
          <p:cNvPr id="438" name="CustomShape 2"/>
          <p:cNvSpPr/>
          <p:nvPr/>
        </p:nvSpPr>
        <p:spPr>
          <a:xfrm>
            <a:off x="0" y="4022640"/>
            <a:ext cx="9142200" cy="1134360"/>
          </a:xfrm>
          <a:prstGeom prst="rect">
            <a:avLst/>
          </a:prstGeom>
          <a:solidFill>
            <a:srgbClr val="800000"/>
          </a:solidFill>
          <a:ln>
            <a:noFill/>
          </a:ln>
        </p:spPr>
        <p:style>
          <a:lnRef idx="0"/>
          <a:fillRef idx="0"/>
          <a:effectRef idx="0"/>
          <a:fontRef idx="minor"/>
        </p:style>
      </p:sp>
      <p:sp>
        <p:nvSpPr>
          <p:cNvPr id="439" name="CustomShape 3"/>
          <p:cNvSpPr/>
          <p:nvPr/>
        </p:nvSpPr>
        <p:spPr>
          <a:xfrm>
            <a:off x="0" y="0"/>
            <a:ext cx="9142200" cy="830520"/>
          </a:xfrm>
          <a:prstGeom prst="rect">
            <a:avLst/>
          </a:prstGeom>
          <a:solidFill>
            <a:srgbClr val="800000"/>
          </a:solidFill>
          <a:ln>
            <a:noFill/>
          </a:ln>
        </p:spPr>
        <p:style>
          <a:lnRef idx="0"/>
          <a:fillRef idx="0"/>
          <a:effectRef idx="0"/>
          <a:fontRef idx="minor"/>
        </p:style>
        <p:txBody>
          <a:bodyPr lIns="90000" rIns="90000" tIns="45000" bIns="45000" anchor="ctr"/>
          <a:p>
            <a:pPr algn="ctr">
              <a:lnSpc>
                <a:spcPct val="100000"/>
              </a:lnSpc>
            </a:pPr>
            <a:r>
              <a:rPr b="0" lang="en-US" sz="3600" spc="-1" strike="noStrike">
                <a:solidFill>
                  <a:srgbClr val="ffffff"/>
                </a:solidFill>
                <a:latin typeface="Arial"/>
                <a:ea typeface="Arial"/>
              </a:rPr>
              <a:t>Our Facilitator</a:t>
            </a:r>
            <a:endParaRPr b="0" lang="en-US" sz="3600" spc="-1" strike="noStrike">
              <a:latin typeface="Arial"/>
            </a:endParaRPr>
          </a:p>
        </p:txBody>
      </p:sp>
      <p:pic>
        <p:nvPicPr>
          <p:cNvPr id="440" name="Google Shape;838;p148" descr=""/>
          <p:cNvPicPr/>
          <p:nvPr/>
        </p:nvPicPr>
        <p:blipFill>
          <a:blip r:embed="rId1"/>
          <a:stretch/>
        </p:blipFill>
        <p:spPr>
          <a:xfrm>
            <a:off x="5852160" y="1295640"/>
            <a:ext cx="1903320" cy="190332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441" name="Google Shape;679;p130" descr=""/>
          <p:cNvPicPr/>
          <p:nvPr/>
        </p:nvPicPr>
        <p:blipFill>
          <a:blip r:embed="rId1"/>
          <a:srcRect l="0" t="12932" r="0" b="4677"/>
          <a:stretch/>
        </p:blipFill>
        <p:spPr>
          <a:xfrm>
            <a:off x="0" y="578520"/>
            <a:ext cx="9142200" cy="4563360"/>
          </a:xfrm>
          <a:prstGeom prst="rect">
            <a:avLst/>
          </a:prstGeom>
          <a:ln>
            <a:noFill/>
          </a:ln>
        </p:spPr>
      </p:pic>
      <p:sp>
        <p:nvSpPr>
          <p:cNvPr id="442" name="CustomShape 1"/>
          <p:cNvSpPr/>
          <p:nvPr/>
        </p:nvSpPr>
        <p:spPr>
          <a:xfrm>
            <a:off x="1136160" y="31680"/>
            <a:ext cx="7192800" cy="545040"/>
          </a:xfrm>
          <a:prstGeom prst="rect">
            <a:avLst/>
          </a:prstGeom>
          <a:noFill/>
          <a:ln>
            <a:noFill/>
          </a:ln>
        </p:spPr>
        <p:style>
          <a:lnRef idx="0"/>
          <a:fillRef idx="0"/>
          <a:effectRef idx="0"/>
          <a:fontRef idx="minor"/>
        </p:style>
        <p:txBody>
          <a:bodyPr lIns="90000" rIns="90000" tIns="91440" bIns="91440"/>
          <a:p>
            <a:pPr algn="ctr">
              <a:lnSpc>
                <a:spcPct val="100000"/>
              </a:lnSpc>
            </a:pPr>
            <a:r>
              <a:rPr b="1" lang="en-US" sz="3000" spc="-1" strike="noStrike">
                <a:solidFill>
                  <a:srgbClr val="ffffff"/>
                </a:solidFill>
                <a:latin typeface="Arial"/>
                <a:ea typeface="Arial"/>
              </a:rPr>
              <a:t>DRNJ-COVID.ORG</a:t>
            </a:r>
            <a:endParaRPr b="0" lang="en-US" sz="30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CustomShape 1"/>
          <p:cNvSpPr/>
          <p:nvPr/>
        </p:nvSpPr>
        <p:spPr>
          <a:xfrm>
            <a:off x="311760" y="444960"/>
            <a:ext cx="8518680" cy="570960"/>
          </a:xfrm>
          <a:prstGeom prst="rect">
            <a:avLst/>
          </a:prstGeom>
          <a:solidFill>
            <a:srgbClr val="800000"/>
          </a:solidFill>
          <a:ln>
            <a:noFill/>
          </a:ln>
        </p:spPr>
        <p:style>
          <a:lnRef idx="0"/>
          <a:fillRef idx="0"/>
          <a:effectRef idx="0"/>
          <a:fontRef idx="minor"/>
        </p:style>
        <p:txBody>
          <a:bodyPr lIns="90000" rIns="90000" tIns="45000" bIns="45000" anchor="ctr"/>
          <a:p>
            <a:pPr algn="ctr">
              <a:lnSpc>
                <a:spcPct val="100000"/>
              </a:lnSpc>
            </a:pPr>
            <a:r>
              <a:rPr b="0" lang="en-US" sz="3600" spc="-1" strike="noStrike">
                <a:solidFill>
                  <a:srgbClr val="ffffff"/>
                </a:solidFill>
                <a:latin typeface="Arial"/>
                <a:ea typeface="Arial"/>
              </a:rPr>
              <a:t>Welcome to our guest!</a:t>
            </a:r>
            <a:endParaRPr b="0" lang="en-US" sz="3600" spc="-1" strike="noStrike">
              <a:latin typeface="Arial"/>
            </a:endParaRPr>
          </a:p>
        </p:txBody>
      </p:sp>
      <p:sp>
        <p:nvSpPr>
          <p:cNvPr id="444" name="CustomShape 2"/>
          <p:cNvSpPr/>
          <p:nvPr/>
        </p:nvSpPr>
        <p:spPr>
          <a:xfrm>
            <a:off x="0" y="740880"/>
            <a:ext cx="9142200" cy="4289400"/>
          </a:xfrm>
          <a:prstGeom prst="rect">
            <a:avLst/>
          </a:prstGeom>
          <a:noFill/>
          <a:ln>
            <a:noFill/>
          </a:ln>
        </p:spPr>
        <p:style>
          <a:lnRef idx="0"/>
          <a:fillRef idx="0"/>
          <a:effectRef idx="0"/>
          <a:fontRef idx="minor"/>
        </p:style>
        <p:txBody>
          <a:bodyPr lIns="90000" rIns="90000" tIns="91440" bIns="91440"/>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a:p>
            <a:pPr>
              <a:lnSpc>
                <a:spcPct val="100000"/>
              </a:lnSpc>
            </a:pPr>
            <a:endParaRPr b="0" lang="en-US" sz="1800" spc="-1" strike="noStrike">
              <a:latin typeface="Arial"/>
            </a:endParaRPr>
          </a:p>
        </p:txBody>
      </p:sp>
      <p:sp>
        <p:nvSpPr>
          <p:cNvPr id="445" name="CustomShape 3"/>
          <p:cNvSpPr/>
          <p:nvPr/>
        </p:nvSpPr>
        <p:spPr>
          <a:xfrm>
            <a:off x="494640" y="1978920"/>
            <a:ext cx="3527280" cy="3414600"/>
          </a:xfrm>
          <a:prstGeom prst="rect">
            <a:avLst/>
          </a:prstGeom>
          <a:noFill/>
          <a:ln>
            <a:noFill/>
          </a:ln>
        </p:spPr>
        <p:style>
          <a:lnRef idx="0"/>
          <a:fillRef idx="0"/>
          <a:effectRef idx="0"/>
          <a:fontRef idx="minor"/>
        </p:style>
        <p:txBody>
          <a:bodyPr lIns="0" rIns="0" tIns="0" bIns="0">
            <a:normAutofit/>
          </a:bodyPr>
          <a:p>
            <a:pPr>
              <a:lnSpc>
                <a:spcPct val="100000"/>
              </a:lnSpc>
              <a:spcBef>
                <a:spcPts val="1417"/>
              </a:spcBef>
            </a:pPr>
            <a:br/>
            <a:endParaRPr b="0" lang="en-US" sz="1800" spc="-1" strike="noStrike">
              <a:latin typeface="Arial"/>
            </a:endParaRPr>
          </a:p>
          <a:p>
            <a:pPr>
              <a:lnSpc>
                <a:spcPct val="100000"/>
              </a:lnSpc>
              <a:spcBef>
                <a:spcPts val="1417"/>
              </a:spcBef>
            </a:pPr>
            <a:endParaRPr b="0" lang="en-US" sz="1800" spc="-1" strike="noStrike">
              <a:latin typeface="Arial"/>
            </a:endParaRPr>
          </a:p>
        </p:txBody>
      </p:sp>
      <p:sp>
        <p:nvSpPr>
          <p:cNvPr id="446" name="CustomShape 4"/>
          <p:cNvSpPr/>
          <p:nvPr/>
        </p:nvSpPr>
        <p:spPr>
          <a:xfrm>
            <a:off x="4754880" y="1978920"/>
            <a:ext cx="3473280" cy="3414600"/>
          </a:xfrm>
          <a:prstGeom prst="rect">
            <a:avLst/>
          </a:prstGeom>
          <a:noFill/>
          <a:ln>
            <a:noFill/>
          </a:ln>
        </p:spPr>
        <p:style>
          <a:lnRef idx="0"/>
          <a:fillRef idx="0"/>
          <a:effectRef idx="0"/>
          <a:fontRef idx="minor"/>
        </p:style>
        <p:txBody>
          <a:bodyPr lIns="0" rIns="0" tIns="0" bIns="0">
            <a:normAutofit/>
          </a:bodyPr>
          <a:p>
            <a:pPr>
              <a:lnSpc>
                <a:spcPct val="100000"/>
              </a:lnSpc>
              <a:spcBef>
                <a:spcPts val="1417"/>
              </a:spcBef>
            </a:pPr>
            <a:br/>
            <a:br/>
            <a:endParaRPr b="0" lang="en-US" sz="1800" spc="-1" strike="noStrike">
              <a:latin typeface="Arial"/>
            </a:endParaRPr>
          </a:p>
        </p:txBody>
      </p:sp>
      <p:sp>
        <p:nvSpPr>
          <p:cNvPr id="447" name="CustomShape 5"/>
          <p:cNvSpPr/>
          <p:nvPr/>
        </p:nvSpPr>
        <p:spPr>
          <a:xfrm>
            <a:off x="2286000" y="1097280"/>
            <a:ext cx="3527280" cy="1644480"/>
          </a:xfrm>
          <a:prstGeom prst="rect">
            <a:avLst/>
          </a:prstGeom>
          <a:noFill/>
          <a:ln>
            <a:noFill/>
          </a:ln>
        </p:spPr>
        <p:style>
          <a:lnRef idx="0"/>
          <a:fillRef idx="0"/>
          <a:effectRef idx="0"/>
          <a:fontRef idx="minor"/>
        </p:style>
        <p:txBody>
          <a:bodyPr lIns="0" rIns="0" tIns="0" bIns="0">
            <a:normAutofit/>
          </a:bodyPr>
          <a:p>
            <a:pPr>
              <a:lnSpc>
                <a:spcPct val="100000"/>
              </a:lnSpc>
              <a:spcBef>
                <a:spcPts val="1417"/>
              </a:spcBef>
            </a:pPr>
            <a:endParaRPr b="0" lang="en-US" sz="1800" spc="-1" strike="noStrike">
              <a:latin typeface="Arial"/>
            </a:endParaRPr>
          </a:p>
          <a:p>
            <a:pPr>
              <a:lnSpc>
                <a:spcPct val="100000"/>
              </a:lnSpc>
              <a:spcBef>
                <a:spcPts val="1417"/>
              </a:spcBef>
            </a:pPr>
            <a:endParaRPr b="0" lang="en-US" sz="1800" spc="-1" strike="noStrike">
              <a:latin typeface="Arial"/>
            </a:endParaRPr>
          </a:p>
        </p:txBody>
      </p:sp>
      <p:sp>
        <p:nvSpPr>
          <p:cNvPr id="448" name="CustomShape 6"/>
          <p:cNvSpPr/>
          <p:nvPr/>
        </p:nvSpPr>
        <p:spPr>
          <a:xfrm>
            <a:off x="1737360" y="1371600"/>
            <a:ext cx="5759640" cy="8571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Assistant Commissioner Mollie Greene</a:t>
            </a:r>
            <a:endParaRPr b="0" lang="en-US" sz="1800" spc="-1" strike="noStrike">
              <a:latin typeface="Arial"/>
            </a:endParaRPr>
          </a:p>
          <a:p>
            <a:pPr>
              <a:lnSpc>
                <a:spcPct val="100000"/>
              </a:lnSpc>
            </a:pPr>
            <a:r>
              <a:rPr b="0" lang="en-US" sz="1800" spc="-1" strike="noStrike">
                <a:solidFill>
                  <a:srgbClr val="000000"/>
                </a:solidFill>
                <a:latin typeface="Arial"/>
                <a:ea typeface="DejaVu Sans"/>
              </a:rPr>
              <a:t>Department of Children and Families</a:t>
            </a:r>
            <a:endParaRPr b="0" lang="en-US" sz="1800" spc="-1" strike="noStrike">
              <a:latin typeface="Arial"/>
            </a:endParaRPr>
          </a:p>
          <a:p>
            <a:pPr>
              <a:lnSpc>
                <a:spcPct val="100000"/>
              </a:lnSpc>
            </a:pPr>
            <a:r>
              <a:rPr b="0" lang="en-US" sz="1800" spc="-1" strike="noStrike">
                <a:solidFill>
                  <a:srgbClr val="000000"/>
                </a:solidFill>
                <a:latin typeface="Arial"/>
                <a:ea typeface="DejaVu Sans"/>
              </a:rPr>
              <a:t>Children’s System of Care</a:t>
            </a:r>
            <a:endParaRPr b="0" lang="en-US" sz="1800" spc="-1" strike="noStrike">
              <a:latin typeface="Arial"/>
            </a:endParaRPr>
          </a:p>
        </p:txBody>
      </p:sp>
      <p:pic>
        <p:nvPicPr>
          <p:cNvPr id="449" name="" descr=""/>
          <p:cNvPicPr/>
          <p:nvPr/>
        </p:nvPicPr>
        <p:blipFill>
          <a:blip r:embed="rId1"/>
          <a:stretch/>
        </p:blipFill>
        <p:spPr>
          <a:xfrm>
            <a:off x="5889240" y="2651760"/>
            <a:ext cx="1059120" cy="173628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pic>
        <p:nvPicPr>
          <p:cNvPr id="450" name="Google Shape;686;p131" descr=""/>
          <p:cNvPicPr/>
          <p:nvPr/>
        </p:nvPicPr>
        <p:blipFill>
          <a:blip r:embed="rId2"/>
          <a:stretch/>
        </p:blipFill>
        <p:spPr>
          <a:xfrm>
            <a:off x="1544400" y="1641960"/>
            <a:ext cx="3322440" cy="2193840"/>
          </a:xfrm>
          <a:prstGeom prst="rect">
            <a:avLst/>
          </a:prstGeom>
          <a:ln>
            <a:noFill/>
          </a:ln>
        </p:spPr>
      </p:pic>
      <p:grpSp>
        <p:nvGrpSpPr>
          <p:cNvPr id="451" name="Group 1"/>
          <p:cNvGrpSpPr/>
          <p:nvPr/>
        </p:nvGrpSpPr>
        <p:grpSpPr>
          <a:xfrm>
            <a:off x="0" y="708480"/>
            <a:ext cx="9142200" cy="917280"/>
            <a:chOff x="0" y="708480"/>
            <a:chExt cx="9142200" cy="917280"/>
          </a:xfrm>
        </p:grpSpPr>
        <p:sp>
          <p:nvSpPr>
            <p:cNvPr id="452" name="CustomShape 2"/>
            <p:cNvSpPr/>
            <p:nvPr/>
          </p:nvSpPr>
          <p:spPr>
            <a:xfrm>
              <a:off x="0" y="708480"/>
              <a:ext cx="9142200" cy="917280"/>
            </a:xfrm>
            <a:prstGeom prst="rect">
              <a:avLst/>
            </a:prstGeom>
            <a:solidFill>
              <a:srgbClr val="079f9d"/>
            </a:solidFill>
            <a:ln>
              <a:noFill/>
            </a:ln>
          </p:spPr>
          <p:style>
            <a:lnRef idx="0"/>
            <a:fillRef idx="0"/>
            <a:effectRef idx="0"/>
            <a:fontRef idx="minor"/>
          </p:style>
        </p:sp>
        <p:pic>
          <p:nvPicPr>
            <p:cNvPr id="453" name="Google Shape;689;p131" descr=""/>
            <p:cNvPicPr/>
            <p:nvPr/>
          </p:nvPicPr>
          <p:blipFill>
            <a:blip r:embed="rId3"/>
            <a:stretch/>
          </p:blipFill>
          <p:spPr>
            <a:xfrm>
              <a:off x="485640" y="797760"/>
              <a:ext cx="4794480" cy="731160"/>
            </a:xfrm>
            <a:prstGeom prst="rect">
              <a:avLst/>
            </a:prstGeom>
            <a:ln>
              <a:noFill/>
            </a:ln>
          </p:spPr>
        </p:pic>
      </p:grpSp>
      <p:grpSp>
        <p:nvGrpSpPr>
          <p:cNvPr id="454" name="Group 3"/>
          <p:cNvGrpSpPr/>
          <p:nvPr/>
        </p:nvGrpSpPr>
        <p:grpSpPr>
          <a:xfrm>
            <a:off x="1280160" y="3475800"/>
            <a:ext cx="2027880" cy="913680"/>
            <a:chOff x="1280160" y="3475800"/>
            <a:chExt cx="2027880" cy="913680"/>
          </a:xfrm>
        </p:grpSpPr>
        <p:grpSp>
          <p:nvGrpSpPr>
            <p:cNvPr id="455" name="Group 4"/>
            <p:cNvGrpSpPr/>
            <p:nvPr/>
          </p:nvGrpSpPr>
          <p:grpSpPr>
            <a:xfrm>
              <a:off x="1280160" y="3611520"/>
              <a:ext cx="298800" cy="777960"/>
              <a:chOff x="1280160" y="3611520"/>
              <a:chExt cx="298800" cy="777960"/>
            </a:xfrm>
          </p:grpSpPr>
          <p:sp>
            <p:nvSpPr>
              <p:cNvPr id="456" name="CustomShape 5"/>
              <p:cNvSpPr/>
              <p:nvPr/>
            </p:nvSpPr>
            <p:spPr>
              <a:xfrm>
                <a:off x="1280160" y="3611520"/>
                <a:ext cx="298800" cy="298440"/>
              </a:xfrm>
              <a:prstGeom prst="ellipse">
                <a:avLst/>
              </a:prstGeom>
              <a:solidFill>
                <a:srgbClr val="079f9d"/>
              </a:solidFill>
              <a:ln>
                <a:noFill/>
              </a:ln>
              <a:effectLst>
                <a:outerShdw algn="tl" blurRad="50800" dir="2700000" dist="38100" rotWithShape="0">
                  <a:srgbClr val="000000">
                    <a:alpha val="40000"/>
                  </a:srgbClr>
                </a:outerShdw>
              </a:effectLst>
            </p:spPr>
            <p:style>
              <a:lnRef idx="0"/>
              <a:fillRef idx="0"/>
              <a:effectRef idx="0"/>
              <a:fontRef idx="minor"/>
            </p:style>
            <p:txBody>
              <a:bodyPr lIns="68400" rIns="68400" tIns="34200" bIns="34200" anchor="ctr"/>
              <a:p>
                <a:pPr algn="ctr">
                  <a:lnSpc>
                    <a:spcPct val="100000"/>
                  </a:lnSpc>
                </a:pPr>
                <a:r>
                  <a:rPr b="0" lang="en-US" sz="1400" spc="-1" strike="noStrike">
                    <a:solidFill>
                      <a:srgbClr val="ffffff"/>
                    </a:solidFill>
                    <a:latin typeface="Calibri"/>
                    <a:ea typeface="Calibri"/>
                  </a:rPr>
                  <a:t>        </a:t>
                </a:r>
                <a:endParaRPr b="0" lang="en-US" sz="1400" spc="-1" strike="noStrike">
                  <a:latin typeface="Arial"/>
                </a:endParaRPr>
              </a:p>
            </p:txBody>
          </p:sp>
          <p:grpSp>
            <p:nvGrpSpPr>
              <p:cNvPr id="457" name="Group 6"/>
              <p:cNvGrpSpPr/>
              <p:nvPr/>
            </p:nvGrpSpPr>
            <p:grpSpPr>
              <a:xfrm>
                <a:off x="1342440" y="3761640"/>
                <a:ext cx="177480" cy="627840"/>
                <a:chOff x="1342440" y="3761640"/>
                <a:chExt cx="177480" cy="627840"/>
              </a:xfrm>
            </p:grpSpPr>
            <p:sp>
              <p:nvSpPr>
                <p:cNvPr id="458" name="CustomShape 7"/>
                <p:cNvSpPr/>
                <p:nvPr/>
              </p:nvSpPr>
              <p:spPr>
                <a:xfrm>
                  <a:off x="1342440" y="3761640"/>
                  <a:ext cx="52920" cy="52560"/>
                </a:xfrm>
                <a:custGeom>
                  <a:avLst/>
                  <a:gdLst/>
                  <a:ahLst/>
                  <a:rect l="l" t="t" r="r" b="b"/>
                  <a:pathLst>
                    <a:path w="21600" h="21600">
                      <a:moveTo>
                        <a:pt x="0" y="0"/>
                      </a:moveTo>
                      <a:lnTo>
                        <a:pt x="21600" y="21600"/>
                      </a:lnTo>
                    </a:path>
                  </a:pathLst>
                </a:custGeom>
                <a:noFill/>
                <a:ln w="73080">
                  <a:solidFill>
                    <a:schemeClr val="lt1"/>
                  </a:solidFill>
                  <a:miter/>
                </a:ln>
              </p:spPr>
              <p:style>
                <a:lnRef idx="0"/>
                <a:fillRef idx="0"/>
                <a:effectRef idx="0"/>
                <a:fontRef idx="minor"/>
              </p:style>
            </p:sp>
            <p:sp>
              <p:nvSpPr>
                <p:cNvPr id="459" name="CustomShape 8"/>
                <p:cNvSpPr/>
                <p:nvPr/>
              </p:nvSpPr>
              <p:spPr>
                <a:xfrm flipH="1" rot="10800000">
                  <a:off x="1375920" y="4389480"/>
                  <a:ext cx="144000" cy="136440"/>
                </a:xfrm>
                <a:custGeom>
                  <a:avLst/>
                  <a:gdLst/>
                  <a:ahLst/>
                  <a:rect l="l" t="t" r="r" b="b"/>
                  <a:pathLst>
                    <a:path w="21600" h="21600">
                      <a:moveTo>
                        <a:pt x="0" y="0"/>
                      </a:moveTo>
                      <a:lnTo>
                        <a:pt x="21600" y="21600"/>
                      </a:lnTo>
                    </a:path>
                  </a:pathLst>
                </a:custGeom>
                <a:noFill/>
                <a:ln w="73080">
                  <a:solidFill>
                    <a:schemeClr val="lt1"/>
                  </a:solidFill>
                  <a:miter/>
                </a:ln>
              </p:spPr>
              <p:style>
                <a:lnRef idx="0"/>
                <a:fillRef idx="0"/>
                <a:effectRef idx="0"/>
                <a:fontRef idx="minor"/>
              </p:style>
            </p:sp>
          </p:grpSp>
        </p:grpSp>
        <p:sp>
          <p:nvSpPr>
            <p:cNvPr id="460" name="CustomShape 9"/>
            <p:cNvSpPr/>
            <p:nvPr/>
          </p:nvSpPr>
          <p:spPr>
            <a:xfrm>
              <a:off x="1601280" y="3475800"/>
              <a:ext cx="1706760" cy="504720"/>
            </a:xfrm>
            <a:prstGeom prst="rect">
              <a:avLst/>
            </a:prstGeom>
            <a:noFill/>
            <a:ln>
              <a:noFill/>
            </a:ln>
          </p:spPr>
          <p:style>
            <a:lnRef idx="0"/>
            <a:fillRef idx="0"/>
            <a:effectRef idx="0"/>
            <a:fontRef idx="minor"/>
          </p:style>
          <p:txBody>
            <a:bodyPr lIns="68400" rIns="68400" tIns="34200" bIns="34200"/>
            <a:p>
              <a:pPr>
                <a:lnSpc>
                  <a:spcPct val="100000"/>
                </a:lnSpc>
              </a:pPr>
              <a:r>
                <a:rPr b="0" i="1" lang="en-US" sz="2400" spc="-1" strike="noStrike">
                  <a:solidFill>
                    <a:srgbClr val="ffffff"/>
                  </a:solidFill>
                  <a:latin typeface="Open Sans"/>
                  <a:ea typeface="Open Sans"/>
                </a:rPr>
                <a:t>Advocate</a:t>
              </a:r>
              <a:endParaRPr b="0" lang="en-US" sz="2400" spc="-1" strike="noStrike">
                <a:latin typeface="Arial"/>
              </a:endParaRPr>
            </a:p>
          </p:txBody>
        </p:sp>
      </p:grpSp>
      <p:grpSp>
        <p:nvGrpSpPr>
          <p:cNvPr id="461" name="Group 10"/>
          <p:cNvGrpSpPr/>
          <p:nvPr/>
        </p:nvGrpSpPr>
        <p:grpSpPr>
          <a:xfrm>
            <a:off x="1097280" y="3838320"/>
            <a:ext cx="2455200" cy="948600"/>
            <a:chOff x="1097280" y="3838320"/>
            <a:chExt cx="2455200" cy="948600"/>
          </a:xfrm>
        </p:grpSpPr>
        <p:sp>
          <p:nvSpPr>
            <p:cNvPr id="462" name="CustomShape 11"/>
            <p:cNvSpPr/>
            <p:nvPr/>
          </p:nvSpPr>
          <p:spPr>
            <a:xfrm>
              <a:off x="1438200" y="3838320"/>
              <a:ext cx="2114280" cy="538560"/>
            </a:xfrm>
            <a:prstGeom prst="rect">
              <a:avLst/>
            </a:prstGeom>
            <a:noFill/>
            <a:ln>
              <a:noFill/>
            </a:ln>
          </p:spPr>
          <p:style>
            <a:lnRef idx="0"/>
            <a:fillRef idx="0"/>
            <a:effectRef idx="0"/>
            <a:fontRef idx="minor"/>
          </p:style>
          <p:txBody>
            <a:bodyPr lIns="68400" rIns="68400" tIns="34200" bIns="34200"/>
            <a:p>
              <a:pPr>
                <a:lnSpc>
                  <a:spcPct val="100000"/>
                </a:lnSpc>
              </a:pPr>
              <a:r>
                <a:rPr b="0" i="1" lang="en-US" sz="2400" spc="-1" strike="noStrike">
                  <a:solidFill>
                    <a:srgbClr val="ffffff"/>
                  </a:solidFill>
                  <a:latin typeface="Open Sans"/>
                  <a:ea typeface="Open Sans"/>
                </a:rPr>
                <a:t>Collaborate</a:t>
              </a:r>
              <a:endParaRPr b="0" lang="en-US" sz="2400" spc="-1" strike="noStrike">
                <a:latin typeface="Arial"/>
              </a:endParaRPr>
            </a:p>
          </p:txBody>
        </p:sp>
        <p:grpSp>
          <p:nvGrpSpPr>
            <p:cNvPr id="463" name="Group 12"/>
            <p:cNvGrpSpPr/>
            <p:nvPr/>
          </p:nvGrpSpPr>
          <p:grpSpPr>
            <a:xfrm>
              <a:off x="1097280" y="3956040"/>
              <a:ext cx="317520" cy="830880"/>
              <a:chOff x="1097280" y="3956040"/>
              <a:chExt cx="317520" cy="830880"/>
            </a:xfrm>
          </p:grpSpPr>
          <p:sp>
            <p:nvSpPr>
              <p:cNvPr id="464" name="CustomShape 13"/>
              <p:cNvSpPr/>
              <p:nvPr/>
            </p:nvSpPr>
            <p:spPr>
              <a:xfrm>
                <a:off x="1097280" y="3956040"/>
                <a:ext cx="317520" cy="317160"/>
              </a:xfrm>
              <a:prstGeom prst="ellipse">
                <a:avLst/>
              </a:prstGeom>
              <a:solidFill>
                <a:srgbClr val="079f9d"/>
              </a:solidFill>
              <a:ln>
                <a:noFill/>
              </a:ln>
              <a:effectLst>
                <a:outerShdw algn="tl" blurRad="50800" dir="2700000" dist="38100" rotWithShape="0">
                  <a:srgbClr val="000000">
                    <a:alpha val="40000"/>
                  </a:srgbClr>
                </a:outerShdw>
              </a:effectLst>
            </p:spPr>
            <p:style>
              <a:lnRef idx="0"/>
              <a:fillRef idx="0"/>
              <a:effectRef idx="0"/>
              <a:fontRef idx="minor"/>
            </p:style>
            <p:txBody>
              <a:bodyPr lIns="68400" rIns="68400" tIns="34200" bIns="34200" anchor="ctr"/>
              <a:p>
                <a:pPr algn="ctr">
                  <a:lnSpc>
                    <a:spcPct val="100000"/>
                  </a:lnSpc>
                </a:pPr>
                <a:r>
                  <a:rPr b="0" lang="en-US" sz="1400" spc="-1" strike="noStrike">
                    <a:solidFill>
                      <a:srgbClr val="ffffff"/>
                    </a:solidFill>
                    <a:latin typeface="Calibri"/>
                    <a:ea typeface="Calibri"/>
                  </a:rPr>
                  <a:t>        </a:t>
                </a:r>
                <a:endParaRPr b="0" lang="en-US" sz="1400" spc="-1" strike="noStrike">
                  <a:latin typeface="Arial"/>
                </a:endParaRPr>
              </a:p>
            </p:txBody>
          </p:sp>
          <p:grpSp>
            <p:nvGrpSpPr>
              <p:cNvPr id="465" name="Group 14"/>
              <p:cNvGrpSpPr/>
              <p:nvPr/>
            </p:nvGrpSpPr>
            <p:grpSpPr>
              <a:xfrm>
                <a:off x="1163520" y="4115880"/>
                <a:ext cx="188640" cy="671040"/>
                <a:chOff x="1163520" y="4115880"/>
                <a:chExt cx="188640" cy="671040"/>
              </a:xfrm>
            </p:grpSpPr>
            <p:sp>
              <p:nvSpPr>
                <p:cNvPr id="466" name="CustomShape 15"/>
                <p:cNvSpPr/>
                <p:nvPr/>
              </p:nvSpPr>
              <p:spPr>
                <a:xfrm>
                  <a:off x="1163520" y="4115880"/>
                  <a:ext cx="56160" cy="55440"/>
                </a:xfrm>
                <a:custGeom>
                  <a:avLst/>
                  <a:gdLst/>
                  <a:ahLst/>
                  <a:rect l="l" t="t" r="r" b="b"/>
                  <a:pathLst>
                    <a:path w="21600" h="21600">
                      <a:moveTo>
                        <a:pt x="0" y="0"/>
                      </a:moveTo>
                      <a:lnTo>
                        <a:pt x="21600" y="21600"/>
                      </a:lnTo>
                    </a:path>
                  </a:pathLst>
                </a:custGeom>
                <a:noFill/>
                <a:ln w="73080">
                  <a:solidFill>
                    <a:schemeClr val="lt1"/>
                  </a:solidFill>
                  <a:miter/>
                </a:ln>
              </p:spPr>
              <p:style>
                <a:lnRef idx="0"/>
                <a:fillRef idx="0"/>
                <a:effectRef idx="0"/>
                <a:fontRef idx="minor"/>
              </p:style>
            </p:sp>
            <p:sp>
              <p:nvSpPr>
                <p:cNvPr id="467" name="CustomShape 16"/>
                <p:cNvSpPr/>
                <p:nvPr/>
              </p:nvSpPr>
              <p:spPr>
                <a:xfrm flipH="1" rot="10800000">
                  <a:off x="1198800" y="4786920"/>
                  <a:ext cx="153000" cy="145080"/>
                </a:xfrm>
                <a:custGeom>
                  <a:avLst/>
                  <a:gdLst/>
                  <a:ahLst/>
                  <a:rect l="l" t="t" r="r" b="b"/>
                  <a:pathLst>
                    <a:path w="21600" h="21600">
                      <a:moveTo>
                        <a:pt x="0" y="0"/>
                      </a:moveTo>
                      <a:lnTo>
                        <a:pt x="21600" y="21600"/>
                      </a:lnTo>
                    </a:path>
                  </a:pathLst>
                </a:custGeom>
                <a:noFill/>
                <a:ln w="73080">
                  <a:solidFill>
                    <a:schemeClr val="lt1"/>
                  </a:solidFill>
                  <a:miter/>
                </a:ln>
              </p:spPr>
              <p:style>
                <a:lnRef idx="0"/>
                <a:fillRef idx="0"/>
                <a:effectRef idx="0"/>
                <a:fontRef idx="minor"/>
              </p:style>
            </p:sp>
          </p:grpSp>
        </p:grpSp>
      </p:grpSp>
      <p:grpSp>
        <p:nvGrpSpPr>
          <p:cNvPr id="468" name="Group 17"/>
          <p:cNvGrpSpPr/>
          <p:nvPr/>
        </p:nvGrpSpPr>
        <p:grpSpPr>
          <a:xfrm>
            <a:off x="1463040" y="4248000"/>
            <a:ext cx="1939320" cy="797760"/>
            <a:chOff x="1463040" y="4248000"/>
            <a:chExt cx="1939320" cy="797760"/>
          </a:xfrm>
        </p:grpSpPr>
        <p:sp>
          <p:nvSpPr>
            <p:cNvPr id="469" name="CustomShape 18"/>
            <p:cNvSpPr/>
            <p:nvPr/>
          </p:nvSpPr>
          <p:spPr>
            <a:xfrm>
              <a:off x="1754280" y="4248000"/>
              <a:ext cx="1648080" cy="459360"/>
            </a:xfrm>
            <a:prstGeom prst="rect">
              <a:avLst/>
            </a:prstGeom>
            <a:noFill/>
            <a:ln>
              <a:noFill/>
            </a:ln>
          </p:spPr>
          <p:style>
            <a:lnRef idx="0"/>
            <a:fillRef idx="0"/>
            <a:effectRef idx="0"/>
            <a:fontRef idx="minor"/>
          </p:style>
          <p:txBody>
            <a:bodyPr lIns="68400" rIns="68400" tIns="34200" bIns="34200"/>
            <a:p>
              <a:pPr>
                <a:lnSpc>
                  <a:spcPct val="100000"/>
                </a:lnSpc>
              </a:pPr>
              <a:r>
                <a:rPr b="0" i="1" lang="en-US" sz="2400" spc="-1" strike="noStrike">
                  <a:solidFill>
                    <a:srgbClr val="ffffff"/>
                  </a:solidFill>
                  <a:latin typeface="Open Sans"/>
                  <a:ea typeface="Open Sans"/>
                </a:rPr>
                <a:t>Educate</a:t>
              </a:r>
              <a:endParaRPr b="0" lang="en-US" sz="2400" spc="-1" strike="noStrike">
                <a:latin typeface="Arial"/>
              </a:endParaRPr>
            </a:p>
          </p:txBody>
        </p:sp>
        <p:grpSp>
          <p:nvGrpSpPr>
            <p:cNvPr id="470" name="Group 19"/>
            <p:cNvGrpSpPr/>
            <p:nvPr/>
          </p:nvGrpSpPr>
          <p:grpSpPr>
            <a:xfrm>
              <a:off x="1463040" y="4338720"/>
              <a:ext cx="271080" cy="707040"/>
              <a:chOff x="1463040" y="4338720"/>
              <a:chExt cx="271080" cy="707040"/>
            </a:xfrm>
          </p:grpSpPr>
          <p:sp>
            <p:nvSpPr>
              <p:cNvPr id="471" name="CustomShape 20"/>
              <p:cNvSpPr/>
              <p:nvPr/>
            </p:nvSpPr>
            <p:spPr>
              <a:xfrm>
                <a:off x="1463040" y="4338720"/>
                <a:ext cx="271080" cy="270360"/>
              </a:xfrm>
              <a:prstGeom prst="ellipse">
                <a:avLst/>
              </a:prstGeom>
              <a:solidFill>
                <a:srgbClr val="079f9d"/>
              </a:solidFill>
              <a:ln>
                <a:noFill/>
              </a:ln>
              <a:effectLst>
                <a:outerShdw algn="tl" blurRad="50800" dir="2700000" dist="38100" rotWithShape="0">
                  <a:srgbClr val="000000">
                    <a:alpha val="40000"/>
                  </a:srgbClr>
                </a:outerShdw>
              </a:effectLst>
            </p:spPr>
            <p:style>
              <a:lnRef idx="0"/>
              <a:fillRef idx="0"/>
              <a:effectRef idx="0"/>
              <a:fontRef idx="minor"/>
            </p:style>
            <p:txBody>
              <a:bodyPr lIns="68400" rIns="68400" tIns="34200" bIns="34200" anchor="ctr"/>
              <a:p>
                <a:pPr algn="ctr">
                  <a:lnSpc>
                    <a:spcPct val="100000"/>
                  </a:lnSpc>
                </a:pPr>
                <a:r>
                  <a:rPr b="0" lang="en-US" sz="1400" spc="-1" strike="noStrike">
                    <a:solidFill>
                      <a:srgbClr val="ffffff"/>
                    </a:solidFill>
                    <a:latin typeface="Calibri"/>
                    <a:ea typeface="Calibri"/>
                  </a:rPr>
                  <a:t>        </a:t>
                </a:r>
                <a:endParaRPr b="0" lang="en-US" sz="1400" spc="-1" strike="noStrike">
                  <a:latin typeface="Arial"/>
                </a:endParaRPr>
              </a:p>
            </p:txBody>
          </p:sp>
          <p:grpSp>
            <p:nvGrpSpPr>
              <p:cNvPr id="472" name="Group 21"/>
              <p:cNvGrpSpPr/>
              <p:nvPr/>
            </p:nvGrpSpPr>
            <p:grpSpPr>
              <a:xfrm>
                <a:off x="1519560" y="4474800"/>
                <a:ext cx="159840" cy="570960"/>
                <a:chOff x="1519560" y="4474800"/>
                <a:chExt cx="159840" cy="570960"/>
              </a:xfrm>
            </p:grpSpPr>
            <p:sp>
              <p:nvSpPr>
                <p:cNvPr id="473" name="CustomShape 22"/>
                <p:cNvSpPr/>
                <p:nvPr/>
              </p:nvSpPr>
              <p:spPr>
                <a:xfrm>
                  <a:off x="1519560" y="4474800"/>
                  <a:ext cx="47880" cy="47160"/>
                </a:xfrm>
                <a:custGeom>
                  <a:avLst/>
                  <a:gdLst/>
                  <a:ahLst/>
                  <a:rect l="l" t="t" r="r" b="b"/>
                  <a:pathLst>
                    <a:path w="21600" h="21600">
                      <a:moveTo>
                        <a:pt x="0" y="0"/>
                      </a:moveTo>
                      <a:lnTo>
                        <a:pt x="21600" y="21600"/>
                      </a:lnTo>
                    </a:path>
                  </a:pathLst>
                </a:custGeom>
                <a:noFill/>
                <a:ln w="73080">
                  <a:solidFill>
                    <a:schemeClr val="lt1"/>
                  </a:solidFill>
                  <a:miter/>
                </a:ln>
              </p:spPr>
              <p:style>
                <a:lnRef idx="0"/>
                <a:fillRef idx="0"/>
                <a:effectRef idx="0"/>
                <a:fontRef idx="minor"/>
              </p:style>
            </p:sp>
            <p:sp>
              <p:nvSpPr>
                <p:cNvPr id="474" name="CustomShape 23"/>
                <p:cNvSpPr/>
                <p:nvPr/>
              </p:nvSpPr>
              <p:spPr>
                <a:xfrm flipH="1" rot="10800000">
                  <a:off x="1548360" y="5045760"/>
                  <a:ext cx="130680" cy="123480"/>
                </a:xfrm>
                <a:custGeom>
                  <a:avLst/>
                  <a:gdLst/>
                  <a:ahLst/>
                  <a:rect l="l" t="t" r="r" b="b"/>
                  <a:pathLst>
                    <a:path w="21600" h="21600">
                      <a:moveTo>
                        <a:pt x="0" y="0"/>
                      </a:moveTo>
                      <a:lnTo>
                        <a:pt x="21600" y="21600"/>
                      </a:lnTo>
                    </a:path>
                  </a:pathLst>
                </a:custGeom>
                <a:noFill/>
                <a:ln w="73080">
                  <a:solidFill>
                    <a:schemeClr val="lt1"/>
                  </a:solidFill>
                  <a:miter/>
                </a:ln>
              </p:spPr>
              <p:style>
                <a:lnRef idx="0"/>
                <a:fillRef idx="0"/>
                <a:effectRef idx="0"/>
                <a:fontRef idx="minor"/>
              </p:style>
            </p:sp>
          </p:grpSp>
        </p:grpSp>
      </p:grpSp>
      <p:pic>
        <p:nvPicPr>
          <p:cNvPr id="475" name="Google Shape;711;p131" descr=""/>
          <p:cNvPicPr/>
          <p:nvPr/>
        </p:nvPicPr>
        <p:blipFill>
          <a:blip r:embed="rId4"/>
          <a:stretch/>
        </p:blipFill>
        <p:spPr>
          <a:xfrm>
            <a:off x="8572680" y="4572000"/>
            <a:ext cx="455400" cy="455400"/>
          </a:xfrm>
          <a:prstGeom prst="rect">
            <a:avLst/>
          </a:prstGeom>
          <a:ln>
            <a:noFill/>
          </a:ln>
        </p:spPr>
      </p:pic>
      <p:sp>
        <p:nvSpPr>
          <p:cNvPr id="476" name="CustomShape 24"/>
          <p:cNvSpPr/>
          <p:nvPr/>
        </p:nvSpPr>
        <p:spPr>
          <a:xfrm>
            <a:off x="5335200" y="2479680"/>
            <a:ext cx="3161880" cy="2352600"/>
          </a:xfrm>
          <a:prstGeom prst="rect">
            <a:avLst/>
          </a:prstGeom>
          <a:noFill/>
          <a:ln>
            <a:noFill/>
          </a:ln>
        </p:spPr>
        <p:style>
          <a:lnRef idx="0"/>
          <a:fillRef idx="0"/>
          <a:effectRef idx="0"/>
          <a:fontRef idx="minor"/>
        </p:style>
        <p:txBody>
          <a:bodyPr lIns="68400" rIns="68400" tIns="34200" bIns="34200"/>
          <a:p>
            <a:pPr>
              <a:lnSpc>
                <a:spcPct val="150000"/>
              </a:lnSpc>
            </a:pPr>
            <a:r>
              <a:rPr b="1" i="1" lang="en-US" sz="2700" spc="-1" strike="noStrike">
                <a:solidFill>
                  <a:srgbClr val="043e3e"/>
                </a:solidFill>
                <a:latin typeface="Open Sans"/>
                <a:ea typeface="Open Sans"/>
              </a:rPr>
              <a:t>Mercedes Witowsky</a:t>
            </a:r>
            <a:endParaRPr b="0" lang="en-US" sz="2700" spc="-1" strike="noStrike">
              <a:latin typeface="Arial"/>
            </a:endParaRPr>
          </a:p>
          <a:p>
            <a:pPr>
              <a:lnSpc>
                <a:spcPct val="150000"/>
              </a:lnSpc>
            </a:pPr>
            <a:r>
              <a:rPr b="1" i="1" lang="en-US" sz="2700" spc="-1" strike="noStrike">
                <a:solidFill>
                  <a:srgbClr val="043e3e"/>
                </a:solidFill>
                <a:latin typeface="Open Sans"/>
                <a:ea typeface="Open Sans"/>
              </a:rPr>
              <a:t>Executive Director</a:t>
            </a:r>
            <a:endParaRPr b="0" lang="en-US" sz="2700" spc="-1" strike="noStrike">
              <a:latin typeface="Arial"/>
            </a:endParaRPr>
          </a:p>
          <a:p>
            <a:pPr>
              <a:lnSpc>
                <a:spcPct val="150000"/>
              </a:lnSpc>
            </a:pPr>
            <a:r>
              <a:rPr b="1" i="1" lang="en-US" sz="2700" spc="-1" strike="noStrike" u="sng">
                <a:solidFill>
                  <a:srgbClr val="6b9f25"/>
                </a:solidFill>
                <a:uFillTx/>
                <a:latin typeface="Open Sans"/>
                <a:ea typeface="Open Sans"/>
                <a:hlinkClick r:id="rId5"/>
              </a:rPr>
              <a:t>njcdd@njcdd.org</a:t>
            </a:r>
            <a:r>
              <a:rPr b="1" i="1" lang="en-US" sz="2700" spc="-1" strike="noStrike">
                <a:solidFill>
                  <a:srgbClr val="043e3e"/>
                </a:solidFill>
                <a:latin typeface="Open Sans"/>
                <a:ea typeface="Open Sans"/>
              </a:rPr>
              <a:t>	</a:t>
            </a:r>
            <a:endParaRPr b="0" lang="en-US" sz="2700" spc="-1" strike="noStrike">
              <a:latin typeface="Arial"/>
            </a:endParaRPr>
          </a:p>
          <a:p>
            <a:pPr marL="216000" indent="-125280">
              <a:lnSpc>
                <a:spcPct val="100000"/>
              </a:lnSpc>
            </a:pPr>
            <a:endParaRPr b="0" lang="en-US" sz="2700" spc="-1" strike="noStrike">
              <a:latin typeface="Arial"/>
            </a:endParaRPr>
          </a:p>
          <a:p>
            <a:pPr marL="216000" indent="-125280">
              <a:lnSpc>
                <a:spcPct val="100000"/>
              </a:lnSpc>
            </a:pPr>
            <a:endParaRPr b="0" lang="en-US" sz="2700" spc="-1" strike="noStrike">
              <a:latin typeface="Arial"/>
            </a:endParaRPr>
          </a:p>
        </p:txBody>
      </p:sp>
      <p:pic>
        <p:nvPicPr>
          <p:cNvPr id="477" name="Google Shape;713;p131" descr=""/>
          <p:cNvPicPr/>
          <p:nvPr/>
        </p:nvPicPr>
        <p:blipFill>
          <a:blip r:embed="rId6"/>
          <a:stretch/>
        </p:blipFill>
        <p:spPr>
          <a:xfrm>
            <a:off x="6039720" y="419760"/>
            <a:ext cx="1753200" cy="175320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78" name="CustomShape 1"/>
          <p:cNvSpPr/>
          <p:nvPr/>
        </p:nvSpPr>
        <p:spPr>
          <a:xfrm>
            <a:off x="311760" y="744480"/>
            <a:ext cx="4536720" cy="2050920"/>
          </a:xfrm>
          <a:prstGeom prst="rect">
            <a:avLst/>
          </a:prstGeom>
          <a:noFill/>
          <a:ln>
            <a:noFill/>
          </a:ln>
        </p:spPr>
        <p:style>
          <a:lnRef idx="0"/>
          <a:fillRef idx="0"/>
          <a:effectRef idx="0"/>
          <a:fontRef idx="minor"/>
        </p:style>
        <p:txBody>
          <a:bodyPr lIns="90000" rIns="90000" tIns="91440" bIns="91440" anchor="b"/>
          <a:p>
            <a:pPr algn="ctr">
              <a:lnSpc>
                <a:spcPct val="100000"/>
              </a:lnSpc>
            </a:pPr>
            <a:r>
              <a:rPr b="0" lang="en-US" sz="3000" spc="-1" strike="noStrike">
                <a:solidFill>
                  <a:srgbClr val="000000"/>
                </a:solidFill>
                <a:latin typeface="Arial"/>
                <a:ea typeface="Arial"/>
              </a:rPr>
              <a:t>The Boggs Center on Developmental Disabilities</a:t>
            </a:r>
            <a:endParaRPr b="0" lang="en-US" sz="3000" spc="-1" strike="noStrike">
              <a:latin typeface="Arial"/>
            </a:endParaRPr>
          </a:p>
        </p:txBody>
      </p:sp>
      <p:sp>
        <p:nvSpPr>
          <p:cNvPr id="479" name="CustomShape 2"/>
          <p:cNvSpPr/>
          <p:nvPr/>
        </p:nvSpPr>
        <p:spPr>
          <a:xfrm>
            <a:off x="311760" y="2834280"/>
            <a:ext cx="4587480" cy="790920"/>
          </a:xfrm>
          <a:prstGeom prst="rect">
            <a:avLst/>
          </a:prstGeom>
          <a:noFill/>
          <a:ln>
            <a:noFill/>
          </a:ln>
        </p:spPr>
        <p:style>
          <a:lnRef idx="0"/>
          <a:fillRef idx="0"/>
          <a:effectRef idx="0"/>
          <a:fontRef idx="minor"/>
        </p:style>
        <p:txBody>
          <a:bodyPr lIns="90000" rIns="90000" tIns="91440" bIns="91440"/>
          <a:p>
            <a:pPr algn="ctr">
              <a:lnSpc>
                <a:spcPct val="100000"/>
              </a:lnSpc>
            </a:pPr>
            <a:r>
              <a:rPr b="0" lang="en-US" sz="1800" spc="-1" strike="noStrike">
                <a:solidFill>
                  <a:srgbClr val="595959"/>
                </a:solidFill>
                <a:latin typeface="Arial"/>
                <a:ea typeface="Arial"/>
              </a:rPr>
              <a:t>Deborah M. Spitalnik, PhD</a:t>
            </a:r>
            <a:endParaRPr b="0" lang="en-US" sz="1800" spc="-1" strike="noStrike">
              <a:latin typeface="Arial"/>
            </a:endParaRPr>
          </a:p>
          <a:p>
            <a:pPr algn="ctr">
              <a:lnSpc>
                <a:spcPct val="100000"/>
              </a:lnSpc>
            </a:pPr>
            <a:r>
              <a:rPr b="0" lang="en-US" sz="1800" spc="-1" strike="noStrike">
                <a:solidFill>
                  <a:srgbClr val="595959"/>
                </a:solidFill>
                <a:latin typeface="Arial"/>
                <a:ea typeface="Arial"/>
              </a:rPr>
              <a:t>Professor of Pediatrics</a:t>
            </a:r>
            <a:endParaRPr b="0" lang="en-US" sz="1800" spc="-1" strike="noStrike">
              <a:latin typeface="Arial"/>
            </a:endParaRPr>
          </a:p>
          <a:p>
            <a:pPr algn="ctr">
              <a:lnSpc>
                <a:spcPct val="100000"/>
              </a:lnSpc>
            </a:pPr>
            <a:r>
              <a:rPr b="0" lang="en-US" sz="1800" spc="-1" strike="noStrike">
                <a:solidFill>
                  <a:srgbClr val="595959"/>
                </a:solidFill>
                <a:latin typeface="Arial"/>
                <a:ea typeface="Arial"/>
              </a:rPr>
              <a:t>Professor of Family and Community Medicine</a:t>
            </a:r>
            <a:endParaRPr b="0" lang="en-US" sz="1800" spc="-1" strike="noStrike">
              <a:latin typeface="Arial"/>
            </a:endParaRPr>
          </a:p>
          <a:p>
            <a:pPr algn="ctr">
              <a:lnSpc>
                <a:spcPct val="100000"/>
              </a:lnSpc>
            </a:pPr>
            <a:r>
              <a:rPr b="0" lang="en-US" sz="1800" spc="-1" strike="noStrike">
                <a:solidFill>
                  <a:srgbClr val="595959"/>
                </a:solidFill>
                <a:latin typeface="Arial"/>
                <a:ea typeface="Arial"/>
              </a:rPr>
              <a:t>Executive Director</a:t>
            </a:r>
            <a:endParaRPr b="0" lang="en-US" sz="1800" spc="-1" strike="noStrike">
              <a:latin typeface="Arial"/>
            </a:endParaRPr>
          </a:p>
          <a:p>
            <a:pPr algn="ctr">
              <a:lnSpc>
                <a:spcPct val="100000"/>
              </a:lnSpc>
            </a:pPr>
            <a:r>
              <a:rPr b="0" lang="en-US" sz="1800" spc="-1" strike="noStrike">
                <a:solidFill>
                  <a:srgbClr val="595959"/>
                </a:solidFill>
                <a:latin typeface="Arial"/>
                <a:ea typeface="Arial"/>
              </a:rPr>
              <a:t>NJLEND Director</a:t>
            </a:r>
            <a:endParaRPr b="0" lang="en-US" sz="1800" spc="-1" strike="noStrike">
              <a:latin typeface="Arial"/>
            </a:endParaRPr>
          </a:p>
          <a:p>
            <a:pPr>
              <a:lnSpc>
                <a:spcPct val="115000"/>
              </a:lnSpc>
            </a:pPr>
            <a:endParaRPr b="0" lang="en-US" sz="1800" spc="-1" strike="noStrike">
              <a:latin typeface="Arial"/>
            </a:endParaRPr>
          </a:p>
          <a:p>
            <a:pPr algn="ctr">
              <a:lnSpc>
                <a:spcPct val="100000"/>
              </a:lnSpc>
            </a:pPr>
            <a:r>
              <a:rPr b="0" lang="en-US" sz="1800" spc="-1" strike="noStrike">
                <a:solidFill>
                  <a:srgbClr val="595959"/>
                </a:solidFill>
                <a:latin typeface="Arial"/>
                <a:ea typeface="Arial"/>
              </a:rPr>
              <a:t> </a:t>
            </a:r>
            <a:endParaRPr b="0" lang="en-US" sz="1800" spc="-1" strike="noStrike">
              <a:latin typeface="Arial"/>
            </a:endParaRPr>
          </a:p>
          <a:p>
            <a:pPr algn="ctr">
              <a:lnSpc>
                <a:spcPct val="100000"/>
              </a:lnSpc>
            </a:pPr>
            <a:endParaRPr b="0" lang="en-US" sz="1800" spc="-1" strike="noStrike">
              <a:latin typeface="Arial"/>
            </a:endParaRPr>
          </a:p>
        </p:txBody>
      </p:sp>
      <p:pic>
        <p:nvPicPr>
          <p:cNvPr id="480" name="Google Shape;720;p132" descr=""/>
          <p:cNvPicPr/>
          <p:nvPr/>
        </p:nvPicPr>
        <p:blipFill>
          <a:blip r:embed="rId2"/>
          <a:stretch/>
        </p:blipFill>
        <p:spPr>
          <a:xfrm>
            <a:off x="5424120" y="1113840"/>
            <a:ext cx="3080520" cy="364536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CustomShape 1"/>
          <p:cNvSpPr/>
          <p:nvPr/>
        </p:nvSpPr>
        <p:spPr>
          <a:xfrm>
            <a:off x="1097280" y="274320"/>
            <a:ext cx="6856200" cy="2166480"/>
          </a:xfrm>
          <a:prstGeom prst="rect">
            <a:avLst/>
          </a:prstGeom>
          <a:gradFill rotWithShape="0">
            <a:gsLst>
              <a:gs pos="0">
                <a:srgbClr val="f6f9fc"/>
              </a:gs>
              <a:gs pos="100000">
                <a:srgbClr val="b3d1ec"/>
              </a:gs>
            </a:gsLst>
            <a:lin ang="5400000"/>
          </a:gradFill>
          <a:ln w="9360">
            <a:solidFill>
              <a:srgbClr val="5b9bd5"/>
            </a:solidFill>
            <a:round/>
          </a:ln>
        </p:spPr>
        <p:style>
          <a:lnRef idx="0"/>
          <a:fillRef idx="0"/>
          <a:effectRef idx="0"/>
          <a:fontRef idx="minor"/>
        </p:style>
        <p:txBody>
          <a:bodyPr lIns="68400" rIns="68400" tIns="34200" bIns="34200" anchor="b"/>
          <a:p>
            <a:pPr algn="ctr">
              <a:lnSpc>
                <a:spcPct val="90000"/>
              </a:lnSpc>
            </a:pPr>
            <a:r>
              <a:rPr b="1" lang="en-US" sz="2100" spc="-1" strike="noStrike">
                <a:solidFill>
                  <a:srgbClr val="002060"/>
                </a:solidFill>
                <a:latin typeface="Arial Narrow"/>
                <a:ea typeface="Arial Narrow"/>
              </a:rPr>
              <a:t>Office of the Ombudsman for Individuals with Intellectual or Developmental Disabilities and Their Families</a:t>
            </a:r>
            <a:br/>
            <a:br/>
            <a:br/>
            <a:endParaRPr b="0" lang="en-US" sz="2100" spc="-1" strike="noStrike">
              <a:latin typeface="Arial"/>
            </a:endParaRPr>
          </a:p>
        </p:txBody>
      </p:sp>
      <p:sp>
        <p:nvSpPr>
          <p:cNvPr id="482" name="CustomShape 2"/>
          <p:cNvSpPr/>
          <p:nvPr/>
        </p:nvSpPr>
        <p:spPr>
          <a:xfrm>
            <a:off x="1051560" y="2416320"/>
            <a:ext cx="6719400" cy="1239840"/>
          </a:xfrm>
          <a:prstGeom prst="rect">
            <a:avLst/>
          </a:prstGeom>
          <a:noFill/>
          <a:ln>
            <a:noFill/>
          </a:ln>
        </p:spPr>
        <p:style>
          <a:lnRef idx="0"/>
          <a:fillRef idx="0"/>
          <a:effectRef idx="0"/>
          <a:fontRef idx="minor"/>
        </p:style>
        <p:txBody>
          <a:bodyPr lIns="68400" rIns="68400" tIns="34200" bIns="34200"/>
          <a:p>
            <a:pPr>
              <a:lnSpc>
                <a:spcPct val="80000"/>
              </a:lnSpc>
            </a:pPr>
            <a:r>
              <a:rPr b="0" lang="en-US" sz="1100" spc="-1" strike="noStrike">
                <a:solidFill>
                  <a:srgbClr val="000000"/>
                </a:solidFill>
                <a:latin typeface="Calibri"/>
                <a:ea typeface="Calibri"/>
              </a:rPr>
              <a:t>	</a:t>
            </a:r>
            <a:r>
              <a:rPr b="0" lang="en-US" sz="1100" spc="-1" strike="noStrike">
                <a:solidFill>
                  <a:srgbClr val="000000"/>
                </a:solidFill>
                <a:latin typeface="Calibri"/>
                <a:ea typeface="Calibri"/>
              </a:rPr>
              <a:t>	</a:t>
            </a:r>
            <a:endParaRPr b="0" lang="en-US" sz="1100" spc="-1" strike="noStrike">
              <a:latin typeface="Arial"/>
            </a:endParaRPr>
          </a:p>
          <a:p>
            <a:pPr>
              <a:lnSpc>
                <a:spcPct val="80000"/>
              </a:lnSpc>
            </a:pPr>
            <a:endParaRPr b="0" lang="en-US" sz="1100" spc="-1" strike="noStrike">
              <a:latin typeface="Arial"/>
            </a:endParaRPr>
          </a:p>
          <a:p>
            <a:pPr>
              <a:lnSpc>
                <a:spcPct val="80000"/>
              </a:lnSpc>
            </a:pPr>
            <a:r>
              <a:rPr b="1" lang="en-US" sz="1100" spc="-1" strike="noStrike">
                <a:solidFill>
                  <a:srgbClr val="002060"/>
                </a:solidFill>
                <a:latin typeface="Calibri"/>
                <a:ea typeface="Calibri"/>
              </a:rPr>
              <a:t>	</a:t>
            </a:r>
            <a:r>
              <a:rPr b="1" lang="en-US" sz="1100" spc="-1" strike="noStrike">
                <a:solidFill>
                  <a:srgbClr val="002060"/>
                </a:solidFill>
                <a:latin typeface="Calibri"/>
                <a:ea typeface="Calibri"/>
              </a:rPr>
              <a:t>	</a:t>
            </a:r>
            <a:r>
              <a:rPr b="1" lang="en-US" sz="2100" spc="-1" strike="noStrike">
                <a:solidFill>
                  <a:srgbClr val="002060"/>
                </a:solidFill>
                <a:latin typeface="Calibri"/>
                <a:ea typeface="Calibri"/>
              </a:rPr>
              <a:t>Paul Aronsohn</a:t>
            </a:r>
            <a:r>
              <a:rPr b="1" lang="en-US" sz="1900" spc="-1" strike="noStrike">
                <a:solidFill>
                  <a:srgbClr val="002060"/>
                </a:solidFill>
                <a:latin typeface="Calibri"/>
                <a:ea typeface="Calibri"/>
              </a:rPr>
              <a:t>	</a:t>
            </a:r>
            <a:r>
              <a:rPr b="1" lang="en-US" sz="1900" spc="-1" strike="noStrike">
                <a:solidFill>
                  <a:srgbClr val="002060"/>
                </a:solidFill>
                <a:latin typeface="Calibri"/>
                <a:ea typeface="Calibri"/>
              </a:rPr>
              <a:t>	</a:t>
            </a:r>
            <a:r>
              <a:rPr b="1" lang="en-US" sz="1900" spc="-1" strike="noStrike">
                <a:solidFill>
                  <a:srgbClr val="002060"/>
                </a:solidFill>
                <a:latin typeface="Calibri"/>
                <a:ea typeface="Calibri"/>
              </a:rPr>
              <a:t>	</a:t>
            </a:r>
            <a:r>
              <a:rPr b="1" lang="en-US" sz="2100" spc="-1" strike="noStrike">
                <a:solidFill>
                  <a:srgbClr val="002060"/>
                </a:solidFill>
                <a:latin typeface="Calibri"/>
                <a:ea typeface="Calibri"/>
              </a:rPr>
              <a:t>Christine Bakter</a:t>
            </a:r>
            <a:endParaRPr b="0" lang="en-US" sz="2100" spc="-1" strike="noStrike">
              <a:latin typeface="Arial"/>
            </a:endParaRPr>
          </a:p>
          <a:p>
            <a:pPr>
              <a:lnSpc>
                <a:spcPct val="80000"/>
              </a:lnSpc>
            </a:pPr>
            <a:r>
              <a:rPr b="0" lang="en-US" sz="1100" spc="-1" strike="noStrike">
                <a:solidFill>
                  <a:srgbClr val="000000"/>
                </a:solidFill>
                <a:latin typeface="Calibri"/>
                <a:ea typeface="Calibri"/>
              </a:rPr>
              <a:t>	</a:t>
            </a:r>
            <a:r>
              <a:rPr b="0" lang="en-US" sz="1100" spc="-1" strike="noStrike">
                <a:solidFill>
                  <a:srgbClr val="000000"/>
                </a:solidFill>
                <a:latin typeface="Calibri"/>
                <a:ea typeface="Calibri"/>
              </a:rPr>
              <a:t>	</a:t>
            </a:r>
            <a:r>
              <a:rPr b="0" lang="en-US" sz="1400" spc="-1" strike="noStrike">
                <a:solidFill>
                  <a:srgbClr val="000000"/>
                </a:solidFill>
                <a:latin typeface="Calibri"/>
                <a:ea typeface="Calibri"/>
              </a:rPr>
              <a:t>        </a:t>
            </a:r>
            <a:r>
              <a:rPr b="1" lang="en-US" sz="1400" spc="-1" strike="noStrike">
                <a:solidFill>
                  <a:srgbClr val="0c0c0c"/>
                </a:solidFill>
                <a:latin typeface="Calibri"/>
                <a:ea typeface="Calibri"/>
              </a:rPr>
              <a:t>Ombudsman</a:t>
            </a:r>
            <a:r>
              <a:rPr b="1" lang="en-US" sz="1400" spc="-1" strike="noStrike">
                <a:solidFill>
                  <a:srgbClr val="0c0c0c"/>
                </a:solidFill>
                <a:latin typeface="Calibri"/>
                <a:ea typeface="Calibri"/>
              </a:rPr>
              <a:t>	</a:t>
            </a:r>
            <a:r>
              <a:rPr b="1" lang="en-US" sz="1400" spc="-1" strike="noStrike">
                <a:solidFill>
                  <a:srgbClr val="0c0c0c"/>
                </a:solidFill>
                <a:latin typeface="Calibri"/>
                <a:ea typeface="Calibri"/>
              </a:rPr>
              <a:t>	</a:t>
            </a:r>
            <a:r>
              <a:rPr b="1" lang="en-US" sz="1400" spc="-1" strike="noStrike">
                <a:solidFill>
                  <a:srgbClr val="0c0c0c"/>
                </a:solidFill>
                <a:latin typeface="Calibri"/>
                <a:ea typeface="Calibri"/>
              </a:rPr>
              <a:t>    </a:t>
            </a:r>
            <a:r>
              <a:rPr b="1" lang="en-US" sz="1400" spc="-1" strike="noStrike">
                <a:solidFill>
                  <a:srgbClr val="0c0c0c"/>
                </a:solidFill>
                <a:latin typeface="Calibri"/>
                <a:ea typeface="Calibri"/>
              </a:rPr>
              <a:t>	</a:t>
            </a:r>
            <a:r>
              <a:rPr b="1" lang="en-US" sz="1400" spc="-1" strike="noStrike">
                <a:solidFill>
                  <a:srgbClr val="0c0c0c"/>
                </a:solidFill>
                <a:latin typeface="Calibri"/>
                <a:ea typeface="Calibri"/>
              </a:rPr>
              <a:t>    </a:t>
            </a:r>
            <a:r>
              <a:rPr b="1" lang="en-US" sz="1400" spc="-1" strike="noStrike">
                <a:solidFill>
                  <a:srgbClr val="0c0c0c"/>
                </a:solidFill>
                <a:latin typeface="Calibri"/>
                <a:ea typeface="Calibri"/>
              </a:rPr>
              <a:t>	</a:t>
            </a:r>
            <a:r>
              <a:rPr b="1" lang="en-US" sz="1400" spc="-1" strike="noStrike">
                <a:solidFill>
                  <a:srgbClr val="0c0c0c"/>
                </a:solidFill>
                <a:latin typeface="Calibri"/>
                <a:ea typeface="Calibri"/>
              </a:rPr>
              <a:t>  Associate Director</a:t>
            </a:r>
            <a:endParaRPr b="0" lang="en-US" sz="1400" spc="-1" strike="noStrike">
              <a:latin typeface="Arial"/>
            </a:endParaRPr>
          </a:p>
          <a:p>
            <a:pPr>
              <a:lnSpc>
                <a:spcPct val="80000"/>
              </a:lnSpc>
            </a:pPr>
            <a:endParaRPr b="0" lang="en-US" sz="1400" spc="-1" strike="noStrike">
              <a:latin typeface="Arial"/>
            </a:endParaRPr>
          </a:p>
          <a:p>
            <a:pPr marL="457200" indent="457200">
              <a:lnSpc>
                <a:spcPct val="80000"/>
              </a:lnSpc>
            </a:pPr>
            <a:r>
              <a:rPr b="0" lang="en-US" sz="1000" spc="-1" strike="noStrike">
                <a:solidFill>
                  <a:srgbClr val="000000"/>
                </a:solidFill>
                <a:latin typeface="Calibri"/>
                <a:ea typeface="Calibri"/>
              </a:rPr>
              <a:t> </a:t>
            </a:r>
            <a:r>
              <a:rPr b="0" lang="en-US" sz="1000" spc="-1" strike="noStrike" u="sng">
                <a:solidFill>
                  <a:srgbClr val="0000ff"/>
                </a:solidFill>
                <a:uFillTx/>
                <a:latin typeface="Calibri"/>
                <a:ea typeface="Calibri"/>
                <a:hlinkClick r:id="rId1"/>
              </a:rPr>
              <a:t>paul.aronsohn@treas.nj.gov</a:t>
            </a:r>
            <a:r>
              <a:rPr b="0" lang="en-US" sz="1000" spc="-1" strike="noStrike">
                <a:solidFill>
                  <a:srgbClr val="000000"/>
                </a:solidFill>
                <a:latin typeface="Calibri"/>
                <a:ea typeface="Calibri"/>
              </a:rPr>
              <a:t> </a:t>
            </a:r>
            <a:r>
              <a:rPr b="0" lang="en-US" sz="1000" spc="-1" strike="noStrike">
                <a:solidFill>
                  <a:srgbClr val="000000"/>
                </a:solidFill>
                <a:latin typeface="Calibri"/>
                <a:ea typeface="Calibri"/>
              </a:rPr>
              <a:t>	</a:t>
            </a:r>
            <a:r>
              <a:rPr b="0" lang="en-US" sz="1000" spc="-1" strike="noStrike">
                <a:solidFill>
                  <a:srgbClr val="000000"/>
                </a:solidFill>
                <a:latin typeface="Calibri"/>
                <a:ea typeface="Calibri"/>
              </a:rPr>
              <a:t>                </a:t>
            </a:r>
            <a:r>
              <a:rPr b="0" lang="en-US" sz="1000" spc="-1" strike="noStrike">
                <a:solidFill>
                  <a:srgbClr val="000000"/>
                </a:solidFill>
                <a:latin typeface="Calibri"/>
                <a:ea typeface="Calibri"/>
              </a:rPr>
              <a:t>	</a:t>
            </a:r>
            <a:r>
              <a:rPr b="0" lang="en-US" sz="1000" spc="-1" strike="noStrike" u="sng">
                <a:solidFill>
                  <a:srgbClr val="0000ff"/>
                </a:solidFill>
                <a:uFillTx/>
                <a:latin typeface="Calibri"/>
                <a:ea typeface="Calibri"/>
                <a:hlinkClick r:id="rId2"/>
              </a:rPr>
              <a:t>christine.bakter@treas.nj.gov</a:t>
            </a:r>
            <a:r>
              <a:rPr b="0" lang="en-US" sz="1000" spc="-1" strike="noStrike">
                <a:solidFill>
                  <a:srgbClr val="000000"/>
                </a:solidFill>
                <a:latin typeface="Calibri"/>
                <a:ea typeface="Calibri"/>
              </a:rPr>
              <a:t> </a:t>
            </a:r>
            <a:r>
              <a:rPr b="0" lang="en-US" sz="1000" spc="-1" strike="noStrike">
                <a:solidFill>
                  <a:srgbClr val="000000"/>
                </a:solidFill>
                <a:latin typeface="Calibri"/>
                <a:ea typeface="Calibri"/>
              </a:rPr>
              <a:t>	</a:t>
            </a:r>
            <a:r>
              <a:rPr b="0" lang="en-US" sz="1000" spc="-1" strike="noStrike">
                <a:solidFill>
                  <a:srgbClr val="000000"/>
                </a:solidFill>
                <a:latin typeface="Calibri"/>
                <a:ea typeface="Calibri"/>
              </a:rPr>
              <a:t>	</a:t>
            </a:r>
            <a:endParaRPr b="0" lang="en-US" sz="1000" spc="-1" strike="noStrike">
              <a:latin typeface="Arial"/>
            </a:endParaRPr>
          </a:p>
          <a:p>
            <a:pPr marL="457200" indent="457200">
              <a:lnSpc>
                <a:spcPct val="80000"/>
              </a:lnSpc>
            </a:pPr>
            <a:r>
              <a:rPr b="0" lang="en-US" sz="1000" spc="-1" strike="noStrike">
                <a:solidFill>
                  <a:srgbClr val="000000"/>
                </a:solidFill>
                <a:latin typeface="Calibri"/>
                <a:ea typeface="Calibri"/>
              </a:rPr>
              <a:t>201.213.1811 (personal cell)</a:t>
            </a:r>
            <a:r>
              <a:rPr b="0" lang="en-US" sz="1000" spc="-1" strike="noStrike">
                <a:solidFill>
                  <a:srgbClr val="000000"/>
                </a:solidFill>
                <a:latin typeface="Calibri"/>
                <a:ea typeface="Calibri"/>
              </a:rPr>
              <a:t>	</a:t>
            </a:r>
            <a:r>
              <a:rPr b="0" lang="en-US" sz="1000" spc="-1" strike="noStrike">
                <a:solidFill>
                  <a:srgbClr val="000000"/>
                </a:solidFill>
                <a:latin typeface="Calibri"/>
                <a:ea typeface="Calibri"/>
              </a:rPr>
              <a:t>	</a:t>
            </a:r>
            <a:r>
              <a:rPr b="0" lang="en-US" sz="1000" spc="-1" strike="noStrike">
                <a:solidFill>
                  <a:srgbClr val="000000"/>
                </a:solidFill>
                <a:latin typeface="Calibri"/>
                <a:ea typeface="Calibri"/>
              </a:rPr>
              <a:t>        </a:t>
            </a:r>
            <a:r>
              <a:rPr b="0" lang="en-US" sz="1000" spc="-1" strike="noStrike">
                <a:solidFill>
                  <a:srgbClr val="000000"/>
                </a:solidFill>
                <a:latin typeface="Calibri"/>
                <a:ea typeface="Calibri"/>
              </a:rPr>
              <a:t>	</a:t>
            </a:r>
            <a:r>
              <a:rPr b="0" lang="en-US" sz="1000" spc="-1" strike="noStrike">
                <a:solidFill>
                  <a:srgbClr val="000000"/>
                </a:solidFill>
                <a:latin typeface="Calibri"/>
                <a:ea typeface="Calibri"/>
              </a:rPr>
              <a:t>609.789.6022 (cell) </a:t>
            </a:r>
            <a:r>
              <a:rPr b="0" lang="en-US" sz="700" spc="-1" strike="noStrike">
                <a:solidFill>
                  <a:srgbClr val="000000"/>
                </a:solidFill>
                <a:latin typeface="Calibri"/>
                <a:ea typeface="Calibri"/>
              </a:rPr>
              <a:t>	</a:t>
            </a:r>
            <a:endParaRPr b="0" lang="en-US" sz="700" spc="-1" strike="noStrike">
              <a:latin typeface="Arial"/>
            </a:endParaRPr>
          </a:p>
          <a:p>
            <a:pPr marL="457200" indent="457200">
              <a:lnSpc>
                <a:spcPct val="80000"/>
              </a:lnSpc>
            </a:pPr>
            <a:r>
              <a:rPr b="0" lang="en-US" sz="800" spc="-1" strike="noStrike">
                <a:solidFill>
                  <a:srgbClr val="000000"/>
                </a:solidFill>
                <a:latin typeface="Calibri"/>
                <a:ea typeface="Calibri"/>
              </a:rPr>
              <a:t>	</a:t>
            </a:r>
            <a:r>
              <a:rPr b="0" lang="en-US" sz="800" spc="-1" strike="noStrike">
                <a:solidFill>
                  <a:srgbClr val="000000"/>
                </a:solidFill>
                <a:latin typeface="Calibri"/>
                <a:ea typeface="Calibri"/>
              </a:rPr>
              <a:t>	</a:t>
            </a:r>
            <a:r>
              <a:rPr b="0" lang="en-US" sz="800" spc="-1" strike="noStrike">
                <a:solidFill>
                  <a:srgbClr val="000000"/>
                </a:solidFill>
                <a:latin typeface="Calibri"/>
                <a:ea typeface="Calibri"/>
              </a:rPr>
              <a:t>	</a:t>
            </a:r>
            <a:endParaRPr b="0" lang="en-US" sz="800" spc="-1" strike="noStrike">
              <a:latin typeface="Arial"/>
            </a:endParaRPr>
          </a:p>
        </p:txBody>
      </p:sp>
      <p:pic>
        <p:nvPicPr>
          <p:cNvPr id="483" name="Google Shape;727;p133" descr=""/>
          <p:cNvPicPr/>
          <p:nvPr/>
        </p:nvPicPr>
        <p:blipFill>
          <a:blip r:embed="rId3"/>
          <a:stretch/>
        </p:blipFill>
        <p:spPr>
          <a:xfrm>
            <a:off x="289080" y="3152880"/>
            <a:ext cx="1442520" cy="1803240"/>
          </a:xfrm>
          <a:prstGeom prst="rect">
            <a:avLst/>
          </a:prstGeom>
          <a:ln>
            <a:noFill/>
          </a:ln>
        </p:spPr>
      </p:pic>
      <p:pic>
        <p:nvPicPr>
          <p:cNvPr id="484" name="Google Shape;728;p133" descr=""/>
          <p:cNvPicPr/>
          <p:nvPr/>
        </p:nvPicPr>
        <p:blipFill>
          <a:blip r:embed="rId4"/>
          <a:srcRect l="8909" t="0" r="0" b="0"/>
          <a:stretch/>
        </p:blipFill>
        <p:spPr>
          <a:xfrm>
            <a:off x="7264800" y="3108960"/>
            <a:ext cx="1603440" cy="180324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5" name="Google Shape;667;p129" descr=""/>
          <p:cNvPicPr/>
          <p:nvPr/>
        </p:nvPicPr>
        <p:blipFill>
          <a:blip r:embed="rId1"/>
          <a:stretch/>
        </p:blipFill>
        <p:spPr>
          <a:xfrm>
            <a:off x="509040" y="478080"/>
            <a:ext cx="3220560" cy="2421360"/>
          </a:xfrm>
          <a:prstGeom prst="rect">
            <a:avLst/>
          </a:prstGeom>
          <a:ln>
            <a:noFill/>
          </a:ln>
        </p:spPr>
      </p:pic>
      <p:sp>
        <p:nvSpPr>
          <p:cNvPr id="486" name="CustomShape 1"/>
          <p:cNvSpPr/>
          <p:nvPr/>
        </p:nvSpPr>
        <p:spPr>
          <a:xfrm>
            <a:off x="509040" y="3107160"/>
            <a:ext cx="3798360" cy="1526400"/>
          </a:xfrm>
          <a:prstGeom prst="rect">
            <a:avLst/>
          </a:prstGeom>
          <a:noFill/>
          <a:ln>
            <a:noFill/>
          </a:ln>
        </p:spPr>
        <p:style>
          <a:lnRef idx="0"/>
          <a:fillRef idx="0"/>
          <a:effectRef idx="0"/>
          <a:fontRef idx="minor"/>
        </p:style>
        <p:txBody>
          <a:bodyPr lIns="67680" rIns="67680" tIns="33840" bIns="33840"/>
          <a:p>
            <a:pPr>
              <a:lnSpc>
                <a:spcPct val="100000"/>
              </a:lnSpc>
            </a:pPr>
            <a:r>
              <a:rPr b="1" lang="en-US" sz="1800" spc="-1" strike="noStrike">
                <a:solidFill>
                  <a:srgbClr val="424242"/>
                </a:solidFill>
                <a:latin typeface="Century Gothic"/>
                <a:ea typeface="Century Gothic"/>
              </a:rPr>
              <a:t>Contact Us:</a:t>
            </a:r>
            <a:endParaRPr b="0" lang="en-US" sz="1800" spc="-1" strike="noStrike">
              <a:latin typeface="Arial"/>
            </a:endParaRPr>
          </a:p>
          <a:p>
            <a:pPr>
              <a:lnSpc>
                <a:spcPct val="100000"/>
              </a:lnSpc>
            </a:pPr>
            <a:r>
              <a:rPr b="0" lang="en-US" sz="1400" spc="-1" strike="noStrike">
                <a:solidFill>
                  <a:srgbClr val="424242"/>
                </a:solidFill>
                <a:latin typeface="Century Gothic"/>
                <a:ea typeface="Century Gothic"/>
              </a:rPr>
              <a:t>210 South Broad Street, 3rd Floor</a:t>
            </a:r>
            <a:endParaRPr b="0" lang="en-US" sz="1400" spc="-1" strike="noStrike">
              <a:latin typeface="Arial"/>
            </a:endParaRPr>
          </a:p>
          <a:p>
            <a:pPr>
              <a:lnSpc>
                <a:spcPct val="100000"/>
              </a:lnSpc>
            </a:pPr>
            <a:r>
              <a:rPr b="0" lang="en-US" sz="1400" spc="-1" strike="noStrike">
                <a:solidFill>
                  <a:srgbClr val="424242"/>
                </a:solidFill>
                <a:latin typeface="Century Gothic"/>
                <a:ea typeface="Century Gothic"/>
              </a:rPr>
              <a:t>Trenton, New Jersey 08608</a:t>
            </a:r>
            <a:endParaRPr b="0" lang="en-US" sz="1400" spc="-1" strike="noStrike">
              <a:latin typeface="Arial"/>
            </a:endParaRPr>
          </a:p>
          <a:p>
            <a:pPr>
              <a:lnSpc>
                <a:spcPct val="100000"/>
              </a:lnSpc>
            </a:pPr>
            <a:r>
              <a:rPr b="0" lang="en-US" sz="1400" spc="-1" strike="noStrike">
                <a:solidFill>
                  <a:srgbClr val="424242"/>
                </a:solidFill>
                <a:latin typeface="Century Gothic"/>
                <a:ea typeface="Century Gothic"/>
              </a:rPr>
              <a:t>800-922-7233 (toll free in NJ only)</a:t>
            </a:r>
            <a:endParaRPr b="0" lang="en-US" sz="1400" spc="-1" strike="noStrike">
              <a:latin typeface="Arial"/>
            </a:endParaRPr>
          </a:p>
          <a:p>
            <a:pPr>
              <a:lnSpc>
                <a:spcPct val="100000"/>
              </a:lnSpc>
            </a:pPr>
            <a:r>
              <a:rPr b="0" lang="en-US" sz="1400" spc="-1" strike="noStrike">
                <a:solidFill>
                  <a:srgbClr val="424242"/>
                </a:solidFill>
                <a:latin typeface="Century Gothic"/>
                <a:ea typeface="Century Gothic"/>
              </a:rPr>
              <a:t>609-292-9742</a:t>
            </a:r>
            <a:endParaRPr b="0" lang="en-US" sz="1400" spc="-1" strike="noStrike">
              <a:latin typeface="Arial"/>
            </a:endParaRPr>
          </a:p>
          <a:p>
            <a:pPr>
              <a:lnSpc>
                <a:spcPct val="100000"/>
              </a:lnSpc>
            </a:pPr>
            <a:r>
              <a:rPr b="0" lang="en-US" sz="1400" spc="-1" strike="noStrike">
                <a:solidFill>
                  <a:srgbClr val="424242"/>
                </a:solidFill>
                <a:latin typeface="Century Gothic"/>
                <a:ea typeface="Century Gothic"/>
              </a:rPr>
              <a:t>609-777-0187 FAX   or   609-633-7106 TTY</a:t>
            </a:r>
            <a:endParaRPr b="0" lang="en-US" sz="1400" spc="-1" strike="noStrike">
              <a:latin typeface="Arial"/>
            </a:endParaRPr>
          </a:p>
          <a:p>
            <a:pPr>
              <a:lnSpc>
                <a:spcPct val="100000"/>
              </a:lnSpc>
            </a:pPr>
            <a:r>
              <a:rPr b="0" lang="en-US" sz="1400" spc="-1" strike="noStrike">
                <a:solidFill>
                  <a:srgbClr val="424242"/>
                </a:solidFill>
                <a:latin typeface="Century Gothic"/>
                <a:ea typeface="Century Gothic"/>
              </a:rPr>
              <a:t>www.drnj.org</a:t>
            </a:r>
            <a:endParaRPr b="0" lang="en-US" sz="1400" spc="-1" strike="noStrike">
              <a:latin typeface="Arial"/>
            </a:endParaRPr>
          </a:p>
        </p:txBody>
      </p:sp>
      <p:pic>
        <p:nvPicPr>
          <p:cNvPr id="487" name="Google Shape;669;p129" descr=""/>
          <p:cNvPicPr/>
          <p:nvPr/>
        </p:nvPicPr>
        <p:blipFill>
          <a:blip r:embed="rId2"/>
          <a:srcRect l="17877" t="0" r="15892" b="0"/>
          <a:stretch/>
        </p:blipFill>
        <p:spPr>
          <a:xfrm>
            <a:off x="6583680" y="1763640"/>
            <a:ext cx="1521360" cy="1618560"/>
          </a:xfrm>
          <a:prstGeom prst="rect">
            <a:avLst/>
          </a:prstGeom>
          <a:ln>
            <a:noFill/>
          </a:ln>
        </p:spPr>
      </p:pic>
      <p:sp>
        <p:nvSpPr>
          <p:cNvPr id="488" name="CustomShape 2"/>
          <p:cNvSpPr/>
          <p:nvPr/>
        </p:nvSpPr>
        <p:spPr>
          <a:xfrm>
            <a:off x="3566160" y="2560320"/>
            <a:ext cx="2959200" cy="420120"/>
          </a:xfrm>
          <a:prstGeom prst="rect">
            <a:avLst/>
          </a:prstGeom>
          <a:noFill/>
          <a:ln>
            <a:noFill/>
          </a:ln>
        </p:spPr>
        <p:style>
          <a:lnRef idx="0"/>
          <a:fillRef idx="0"/>
          <a:effectRef idx="0"/>
          <a:fontRef idx="minor"/>
        </p:style>
        <p:txBody>
          <a:bodyPr lIns="90000" rIns="90000" tIns="91440" bIns="91440"/>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p:txBody>
      </p:sp>
      <p:sp>
        <p:nvSpPr>
          <p:cNvPr id="489" name="CustomShape 3"/>
          <p:cNvSpPr/>
          <p:nvPr/>
        </p:nvSpPr>
        <p:spPr>
          <a:xfrm>
            <a:off x="5358600" y="2360880"/>
            <a:ext cx="2044800" cy="420120"/>
          </a:xfrm>
          <a:prstGeom prst="rect">
            <a:avLst/>
          </a:prstGeom>
          <a:noFill/>
          <a:ln>
            <a:noFill/>
          </a:ln>
        </p:spPr>
        <p:style>
          <a:lnRef idx="0"/>
          <a:fillRef idx="0"/>
          <a:effectRef idx="0"/>
          <a:fontRef idx="minor"/>
        </p:style>
      </p:sp>
      <p:sp>
        <p:nvSpPr>
          <p:cNvPr id="490" name="CustomShape 4"/>
          <p:cNvSpPr/>
          <p:nvPr/>
        </p:nvSpPr>
        <p:spPr>
          <a:xfrm>
            <a:off x="5304240" y="4004280"/>
            <a:ext cx="2044800" cy="420120"/>
          </a:xfrm>
          <a:prstGeom prst="rect">
            <a:avLst/>
          </a:prstGeom>
          <a:noFill/>
          <a:ln>
            <a:noFill/>
          </a:ln>
        </p:spPr>
        <p:style>
          <a:lnRef idx="0"/>
          <a:fillRef idx="0"/>
          <a:effectRef idx="0"/>
          <a:fontRef idx="minor"/>
        </p:style>
      </p:sp>
      <p:sp>
        <p:nvSpPr>
          <p:cNvPr id="491" name="CustomShape 5"/>
          <p:cNvSpPr/>
          <p:nvPr/>
        </p:nvSpPr>
        <p:spPr>
          <a:xfrm>
            <a:off x="4494600" y="2844000"/>
            <a:ext cx="807480" cy="812160"/>
          </a:xfrm>
          <a:prstGeom prst="rect">
            <a:avLst/>
          </a:prstGeom>
          <a:noFill/>
          <a:ln>
            <a:noFill/>
          </a:ln>
        </p:spPr>
        <p:style>
          <a:lnRef idx="0"/>
          <a:fillRef idx="0"/>
          <a:effectRef idx="0"/>
          <a:fontRef idx="minor"/>
        </p:style>
      </p:sp>
      <p:sp>
        <p:nvSpPr>
          <p:cNvPr id="492" name="CustomShape 6"/>
          <p:cNvSpPr/>
          <p:nvPr/>
        </p:nvSpPr>
        <p:spPr>
          <a:xfrm>
            <a:off x="4172040" y="2360880"/>
            <a:ext cx="2044800" cy="420120"/>
          </a:xfrm>
          <a:prstGeom prst="rect">
            <a:avLst/>
          </a:prstGeom>
          <a:noFill/>
          <a:ln>
            <a:noFill/>
          </a:ln>
        </p:spPr>
        <p:style>
          <a:lnRef idx="0"/>
          <a:fillRef idx="0"/>
          <a:effectRef idx="0"/>
          <a:fontRef idx="minor"/>
        </p:style>
        <p:txBody>
          <a:bodyPr lIns="90000" rIns="90000" tIns="91440" bIns="91440"/>
          <a:p>
            <a:pPr algn="ctr">
              <a:lnSpc>
                <a:spcPct val="100000"/>
              </a:lnSpc>
            </a:pPr>
            <a:r>
              <a:rPr b="1" lang="en-US" sz="1400" spc="-1" strike="noStrike">
                <a:solidFill>
                  <a:srgbClr val="000000"/>
                </a:solidFill>
                <a:latin typeface="Arial"/>
                <a:ea typeface="Arial"/>
              </a:rPr>
              <a:t>Gwen Orlowski</a:t>
            </a:r>
            <a:endParaRPr b="0" lang="en-US" sz="1400" spc="-1" strike="noStrike">
              <a:latin typeface="Arial"/>
            </a:endParaRPr>
          </a:p>
          <a:p>
            <a:pPr algn="ctr">
              <a:lnSpc>
                <a:spcPct val="100000"/>
              </a:lnSpc>
            </a:pPr>
            <a:r>
              <a:rPr b="1" lang="en-US" sz="1400" spc="-1" strike="noStrike">
                <a:solidFill>
                  <a:srgbClr val="000000"/>
                </a:solidFill>
                <a:latin typeface="Arial"/>
                <a:ea typeface="Arial"/>
              </a:rPr>
              <a:t>Executive Director</a:t>
            </a:r>
            <a:endParaRPr b="0" lang="en-US" sz="1400" spc="-1" strike="noStrike">
              <a:latin typeface="Arial"/>
            </a:endParaRPr>
          </a:p>
          <a:p>
            <a:pPr algn="ctr">
              <a:lnSpc>
                <a:spcPct val="100000"/>
              </a:lnSpc>
            </a:pPr>
            <a:endParaRPr b="0" lang="en-US" sz="14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3" name="Google Shape;768;p139" descr=""/>
          <p:cNvPicPr/>
          <p:nvPr/>
        </p:nvPicPr>
        <p:blipFill>
          <a:blip r:embed="rId1"/>
          <a:stretch/>
        </p:blipFill>
        <p:spPr>
          <a:xfrm>
            <a:off x="0" y="926280"/>
            <a:ext cx="9142200" cy="3571200"/>
          </a:xfrm>
          <a:prstGeom prst="rect">
            <a:avLst/>
          </a:prstGeom>
          <a:ln>
            <a:noFill/>
          </a:ln>
        </p:spPr>
      </p:pic>
      <p:sp>
        <p:nvSpPr>
          <p:cNvPr id="494" name="CustomShape 1"/>
          <p:cNvSpPr/>
          <p:nvPr/>
        </p:nvSpPr>
        <p:spPr>
          <a:xfrm>
            <a:off x="281160" y="63720"/>
            <a:ext cx="8664840" cy="512640"/>
          </a:xfrm>
          <a:prstGeom prst="rect">
            <a:avLst/>
          </a:prstGeom>
          <a:noFill/>
          <a:ln>
            <a:noFill/>
          </a:ln>
        </p:spPr>
        <p:style>
          <a:lnRef idx="0"/>
          <a:fillRef idx="0"/>
          <a:effectRef idx="0"/>
          <a:fontRef idx="minor"/>
        </p:style>
        <p:txBody>
          <a:bodyPr lIns="90000" rIns="90000" tIns="91440" bIns="91440"/>
          <a:p>
            <a:pPr algn="ctr">
              <a:lnSpc>
                <a:spcPct val="100000"/>
              </a:lnSpc>
            </a:pPr>
            <a:r>
              <a:rPr b="1" lang="en-US" sz="3600" spc="-1" strike="noStrike">
                <a:solidFill>
                  <a:srgbClr val="ffffff"/>
                </a:solidFill>
                <a:latin typeface="Arial"/>
                <a:ea typeface="Arial"/>
              </a:rPr>
              <a:t>We want to hear from you!</a:t>
            </a:r>
            <a:endParaRPr b="0" lang="en-US" sz="3600" spc="-1" strike="noStrike">
              <a:latin typeface="Arial"/>
            </a:endParaRPr>
          </a:p>
          <a:p>
            <a:pPr>
              <a:lnSpc>
                <a:spcPct val="100000"/>
              </a:lnSpc>
            </a:pPr>
            <a:endParaRPr b="0" lang="en-US" sz="3600" spc="-1" strike="noStrike">
              <a:latin typeface="Arial"/>
            </a:endParaRPr>
          </a:p>
          <a:p>
            <a:pPr>
              <a:lnSpc>
                <a:spcPct val="100000"/>
              </a:lnSpc>
            </a:pPr>
            <a:endParaRPr b="0" lang="en-US" sz="3600" spc="-1" strike="noStrike">
              <a:latin typeface="Arial"/>
            </a:endParaRPr>
          </a:p>
        </p:txBody>
      </p:sp>
      <p:sp>
        <p:nvSpPr>
          <p:cNvPr id="495" name="CustomShape 2"/>
          <p:cNvSpPr/>
          <p:nvPr/>
        </p:nvSpPr>
        <p:spPr>
          <a:xfrm>
            <a:off x="97560" y="4499280"/>
            <a:ext cx="8947080" cy="582120"/>
          </a:xfrm>
          <a:prstGeom prst="rect">
            <a:avLst/>
          </a:prstGeom>
          <a:noFill/>
          <a:ln>
            <a:noFill/>
          </a:ln>
        </p:spPr>
        <p:style>
          <a:lnRef idx="0"/>
          <a:fillRef idx="0"/>
          <a:effectRef idx="0"/>
          <a:fontRef idx="minor"/>
        </p:style>
        <p:txBody>
          <a:bodyPr lIns="90000" rIns="90000" tIns="91440" bIns="91440"/>
          <a:p>
            <a:pPr algn="ctr">
              <a:lnSpc>
                <a:spcPct val="100000"/>
              </a:lnSpc>
            </a:pPr>
            <a:r>
              <a:rPr b="1" lang="en-US" sz="3600" spc="-1" strike="noStrike">
                <a:solidFill>
                  <a:srgbClr val="ffffff"/>
                </a:solidFill>
                <a:latin typeface="Arial"/>
                <a:ea typeface="Arial"/>
              </a:rPr>
              <a:t>Share questions in the Chat window</a:t>
            </a:r>
            <a:endParaRPr b="0" lang="en-US" sz="3600" spc="-1" strike="noStrike">
              <a:latin typeface="Arial"/>
            </a:endParaRPr>
          </a:p>
          <a:p>
            <a:pPr>
              <a:lnSpc>
                <a:spcPct val="100000"/>
              </a:lnSpc>
            </a:pPr>
            <a:endParaRPr b="0" lang="en-US" sz="3600" spc="-1" strike="noStrike">
              <a:latin typeface="Arial"/>
            </a:endParaRPr>
          </a:p>
          <a:p>
            <a:pPr>
              <a:lnSpc>
                <a:spcPct val="100000"/>
              </a:lnSpc>
            </a:pPr>
            <a:endParaRPr b="0" lang="en-US" sz="36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153</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2020-05-28T08:46:57Z</dcterms:modified>
  <cp:revision>30</cp:revision>
  <dc:subject/>
  <dc:title/>
</cp:coreProperties>
</file>