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_rels/notesSlide18.xml.rels" ContentType="application/vnd.openxmlformats-package.relationships+xml"/>
  <Override PartName="/ppt/notesSlides/_rels/notesSlide15.xml.rels" ContentType="application/vnd.openxmlformats-package.relationships+xml"/>
  <Override PartName="/ppt/notesSlides/_rels/notesSlide2.xml.rels" ContentType="application/vnd.openxmlformats-package.relationships+xml"/>
  <Override PartName="/ppt/notesSlides/_rels/notesSlide16.xml.rels" ContentType="application/vnd.openxmlformats-package.relationships+xml"/>
  <Override PartName="/ppt/notesSlides/_rels/notesSlide3.xml.rels" ContentType="application/vnd.openxmlformats-package.relationships+xml"/>
  <Override PartName="/ppt/notesSlides/_rels/notesSlide8.xml.rels" ContentType="application/vnd.openxmlformats-package.relationships+xml"/>
  <Override PartName="/ppt/notesSlides/_rels/notesSlide14.xml.rels" ContentType="application/vnd.openxmlformats-package.relationships+xml"/>
  <Override PartName="/ppt/notesSlides/_rels/notesSlide1.xml.rels" ContentType="application/vnd.openxmlformats-package.relationships+xml"/>
  <Override PartName="/ppt/notesSlides/_rels/notesSlide9.xml.rels" ContentType="application/vnd.openxmlformats-package.relationships+xml"/>
  <Override PartName="/ppt/notesSlides/_rels/notesSlide11.xml.rels" ContentType="application/vnd.openxmlformats-package.relationships+xml"/>
  <Override PartName="/ppt/notesSlides/notesSlide11.xml" ContentType="application/vnd.openxmlformats-officedocument.presentationml.notesSlide+xml"/>
  <Override PartName="/ppt/media/image23.jpeg" ContentType="image/jpeg"/>
  <Override PartName="/ppt/media/image22.jpeg" ContentType="image/jpeg"/>
  <Override PartName="/ppt/media/image21.jpeg" ContentType="image/jpeg"/>
  <Override PartName="/ppt/media/image6.png" ContentType="image/png"/>
  <Override PartName="/ppt/media/image5.png" ContentType="image/png"/>
  <Override PartName="/ppt/media/image4.png" ContentType="image/png"/>
  <Override PartName="/ppt/media/image3.png" ContentType="image/png"/>
  <Override PartName="/ppt/media/image1.png" ContentType="image/png"/>
  <Override PartName="/ppt/media/image2.png" ContentType="image/png"/>
  <Override PartName="/ppt/media/image9.png" ContentType="image/png"/>
  <Override PartName="/ppt/media/image8.png" ContentType="image/png"/>
  <Override PartName="/ppt/media/image28.png" ContentType="image/png"/>
  <Override PartName="/ppt/media/image27.png" ContentType="image/png"/>
  <Override PartName="/ppt/media/image26.png" ContentType="image/png"/>
  <Override PartName="/ppt/media/image25.png" ContentType="image/png"/>
  <Override PartName="/ppt/media/image24.png" ContentType="image/png"/>
  <Override PartName="/ppt/media/image20.png" ContentType="image/png"/>
  <Override PartName="/ppt/media/image19.png" ContentType="image/png"/>
  <Override PartName="/ppt/media/image18.png" ContentType="image/png"/>
  <Override PartName="/ppt/media/image17.png" ContentType="image/png"/>
  <Override PartName="/ppt/media/image15.png" ContentType="image/png"/>
  <Override PartName="/ppt/media/image7.jpeg" ContentType="image/jpeg"/>
  <Override PartName="/ppt/media/image11.png" ContentType="image/png"/>
  <Override PartName="/ppt/media/image13.png" ContentType="image/png"/>
  <Override PartName="/ppt/media/image14.jpeg" ContentType="image/jpeg"/>
  <Override PartName="/ppt/media/image10.jpeg" ContentType="image/jpeg"/>
  <Override PartName="/ppt/media/image12.jpeg" ContentType="image/jpeg"/>
  <Override PartName="/ppt/media/image16.jpeg" ContentType="image/jpeg"/>
  <Override PartName="/ppt/slideMasters/_rels/slideMaster12.xml.rels" ContentType="application/vnd.openxmlformats-package.relationships+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presentation.xml" ContentType="application/vnd.openxmlformats-officedocument.presentationml.presentation.main+xml"/>
  <Override PartName="/ppt/theme/theme13.xml" ContentType="application/vnd.openxmlformats-officedocument.theme+xml"/>
  <Override PartName="/ppt/theme/theme12.xml" ContentType="application/vnd.openxmlformats-officedocument.theme+xml"/>
  <Override PartName="/ppt/theme/theme9.xml" ContentType="application/vnd.openxmlformats-officedocument.theme+xml"/>
  <Override PartName="/ppt/theme/theme11.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143.xml.rels" ContentType="application/vnd.openxmlformats-package.relationships+xml"/>
  <Override PartName="/ppt/slideLayouts/_rels/slideLayout142.xml.rels" ContentType="application/vnd.openxmlformats-package.relationships+xml"/>
  <Override PartName="/ppt/slideLayouts/_rels/slideLayout141.xml.rels" ContentType="application/vnd.openxmlformats-package.relationships+xml"/>
  <Override PartName="/ppt/slideLayouts/_rels/slideLayout137.xml.rels" ContentType="application/vnd.openxmlformats-package.relationships+xml"/>
  <Override PartName="/ppt/slideLayouts/_rels/slideLayout131.xml.rels" ContentType="application/vnd.openxmlformats-package.relationships+xml"/>
  <Override PartName="/ppt/slideLayouts/_rels/slideLayout130.xml.rels" ContentType="application/vnd.openxmlformats-package.relationships+xml"/>
  <Override PartName="/ppt/slideLayouts/_rels/slideLayout129.xml.rels" ContentType="application/vnd.openxmlformats-package.relationships+xml"/>
  <Override PartName="/ppt/slideLayouts/_rels/slideLayout128.xml.rels" ContentType="application/vnd.openxmlformats-package.relationships+xml"/>
  <Override PartName="/ppt/slideLayouts/_rels/slideLayout119.xml.rels" ContentType="application/vnd.openxmlformats-package.relationships+xml"/>
  <Override PartName="/ppt/slideLayouts/_rels/slideLayout118.xml.rels" ContentType="application/vnd.openxmlformats-package.relationships+xml"/>
  <Override PartName="/ppt/slideLayouts/_rels/slideLayout117.xml.rels" ContentType="application/vnd.openxmlformats-package.relationships+xml"/>
  <Override PartName="/ppt/slideLayouts/_rels/slideLayout116.xml.rels" ContentType="application/vnd.openxmlformats-package.relationships+xml"/>
  <Override PartName="/ppt/slideLayouts/_rels/slideLayout109.xml.rels" ContentType="application/vnd.openxmlformats-package.relationships+xml"/>
  <Override PartName="/ppt/slideLayouts/_rels/slideLayout108.xml.rels" ContentType="application/vnd.openxmlformats-package.relationships+xml"/>
  <Override PartName="/ppt/slideLayouts/_rels/slideLayout107.xml.rels" ContentType="application/vnd.openxmlformats-package.relationships+xml"/>
  <Override PartName="/ppt/slideLayouts/_rels/slideLayout106.xml.rels" ContentType="application/vnd.openxmlformats-package.relationships+xml"/>
  <Override PartName="/ppt/slideLayouts/_rels/slideLayout105.xml.rels" ContentType="application/vnd.openxmlformats-package.relationships+xml"/>
  <Override PartName="/ppt/slideLayouts/_rels/slideLayout136.xml.rels" ContentType="application/vnd.openxmlformats-package.relationships+xml"/>
  <Override PartName="/ppt/slideLayouts/_rels/slideLayout99.xml.rels" ContentType="application/vnd.openxmlformats-package.relationships+xml"/>
  <Override PartName="/ppt/slideLayouts/_rels/slideLayout104.xml.rels" ContentType="application/vnd.openxmlformats-package.relationships+xml"/>
  <Override PartName="/ppt/slideLayouts/_rels/slideLayout95.xml.rels" ContentType="application/vnd.openxmlformats-package.relationships+xml"/>
  <Override PartName="/ppt/slideLayouts/_rels/slideLayout89.xml.rels" ContentType="application/vnd.openxmlformats-package.relationships+xml"/>
  <Override PartName="/ppt/slideLayouts/_rels/slideLayout88.xml.rels" ContentType="application/vnd.openxmlformats-package.relationships+xml"/>
  <Override PartName="/ppt/slideLayouts/_rels/slideLayout140.xml.rels" ContentType="application/vnd.openxmlformats-package.relationships+xml"/>
  <Override PartName="/ppt/slideLayouts/_rels/slideLayout82.xml.rels" ContentType="application/vnd.openxmlformats-package.relationships+xml"/>
  <Override PartName="/ppt/slideLayouts/_rels/slideLayout79.xml.rels" ContentType="application/vnd.openxmlformats-package.relationships+xml"/>
  <Override PartName="/ppt/slideLayouts/_rels/slideLayout122.xml.rels" ContentType="application/vnd.openxmlformats-package.relationships+xml"/>
  <Override PartName="/ppt/slideLayouts/_rels/slideLayout85.xml.rels" ContentType="application/vnd.openxmlformats-package.relationships+xml"/>
  <Override PartName="/ppt/slideLayouts/_rels/slideLayout36.xml.rels" ContentType="application/vnd.openxmlformats-package.relationships+xml"/>
  <Override PartName="/ppt/slideLayouts/_rels/slideLayout121.xml.rels" ContentType="application/vnd.openxmlformats-package.relationships+xml"/>
  <Override PartName="/ppt/slideLayouts/_rels/slideLayout84.xml.rels" ContentType="application/vnd.openxmlformats-package.relationships+xml"/>
  <Override PartName="/ppt/slideLayouts/_rels/slideLayout35.xml.rels" ContentType="application/vnd.openxmlformats-package.relationships+xml"/>
  <Override PartName="/ppt/slideLayouts/_rels/slideLayout120.xml.rels" ContentType="application/vnd.openxmlformats-package.relationships+xml"/>
  <Override PartName="/ppt/slideLayouts/_rels/slideLayout83.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10.xml.rels" ContentType="application/vnd.openxmlformats-package.relationships+xml"/>
  <Override PartName="/ppt/slideLayouts/_rels/slideLayout81.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80.xml.rels" ContentType="application/vnd.openxmlformats-package.relationships+xml"/>
  <Override PartName="/ppt/slideLayouts/_rels/slideLayout31.xml.rels" ContentType="application/vnd.openxmlformats-package.relationships+xml"/>
  <Override PartName="/ppt/slideLayouts/_rels/slideLayout29.xml.rels" ContentType="application/vnd.openxmlformats-package.relationships+xml"/>
  <Override PartName="/ppt/slideLayouts/_rels/slideLayout78.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77.xml.rels" ContentType="application/vnd.openxmlformats-package.relationships+xml"/>
  <Override PartName="/ppt/slideLayouts/_rels/slideLayout39.xml.rels" ContentType="application/vnd.openxmlformats-package.relationships+xml"/>
  <Override PartName="/ppt/slideLayouts/_rels/slideLayout3.xml.rels" ContentType="application/vnd.openxmlformats-package.relationships+xml"/>
  <Override PartName="/ppt/slideLayouts/_rels/slideLayout133.xml.rels" ContentType="application/vnd.openxmlformats-package.relationships+xml"/>
  <Override PartName="/ppt/slideLayouts/_rels/slideLayout96.xml.rels" ContentType="application/vnd.openxmlformats-package.relationships+xml"/>
  <Override PartName="/ppt/slideLayouts/_rels/slideLayout4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35.xml.rels" ContentType="application/vnd.openxmlformats-package.relationships+xml"/>
  <Override PartName="/ppt/slideLayouts/_rels/slideLayout98.xml.rels" ContentType="application/vnd.openxmlformats-package.relationships+xml"/>
  <Override PartName="/ppt/slideLayouts/_rels/slideLayout49.xml.rels" ContentType="application/vnd.openxmlformats-package.relationships+xml"/>
  <Override PartName="/ppt/slideLayouts/_rels/slideLayout14.xml.rels" ContentType="application/vnd.openxmlformats-package.relationships+xml"/>
  <Override PartName="/ppt/slideLayouts/_rels/slideLayout139.xml.rels" ContentType="application/vnd.openxmlformats-package.relationships+xml"/>
  <Override PartName="/ppt/slideLayouts/_rels/slideLayout2.xml.rels" ContentType="application/vnd.openxmlformats-package.relationships+xml"/>
  <Override PartName="/ppt/slideLayouts/_rels/slideLayout132.xml.rels" ContentType="application/vnd.openxmlformats-package.relationships+xml"/>
  <Override PartName="/ppt/slideLayouts/_rels/slideLayout46.xml.rels" ContentType="application/vnd.openxmlformats-package.relationships+xml"/>
  <Override PartName="/ppt/slideLayouts/_rels/slideLayout4.xml.rels" ContentType="application/vnd.openxmlformats-package.relationships+xml"/>
  <Override PartName="/ppt/slideLayouts/_rels/slideLayout134.xml.rels" ContentType="application/vnd.openxmlformats-package.relationships+xml"/>
  <Override PartName="/ppt/slideLayouts/_rels/slideLayout97.xml.rels" ContentType="application/vnd.openxmlformats-package.relationships+xml"/>
  <Override PartName="/ppt/slideLayouts/_rels/slideLayout48.xml.rels" ContentType="application/vnd.openxmlformats-package.relationships+xml"/>
  <Override PartName="/ppt/slideLayouts/_rels/slideLayout59.xml.rels" ContentType="application/vnd.openxmlformats-package.relationships+xml"/>
  <Override PartName="/ppt/slideLayouts/_rels/slideLayout138.xml.rels" ContentType="application/vnd.openxmlformats-package.relationships+xml"/>
  <Override PartName="/ppt/slideLayouts/_rels/slideLayout1.xml.rels" ContentType="application/vnd.openxmlformats-package.relationships+xml"/>
  <Override PartName="/ppt/slideLayouts/_rels/slideLayout60.xml.rels" ContentType="application/vnd.openxmlformats-package.relationships+xml"/>
  <Override PartName="/ppt/slideLayouts/_rels/slideLayout11.xml.rels" ContentType="application/vnd.openxmlformats-package.relationships+xml"/>
  <Override PartName="/ppt/slideLayouts/_rels/slideLayout144.xml.rels" ContentType="application/vnd.openxmlformats-package.relationships+xml"/>
  <Override PartName="/ppt/slideLayouts/_rels/slideLayout58.xml.rels" ContentType="application/vnd.openxmlformats-package.relationships+xml"/>
  <Override PartName="/ppt/slideLayouts/_rels/slideLayout20.xml.rels" ContentType="application/vnd.openxmlformats-package.relationships+xml"/>
  <Override PartName="/ppt/slideLayouts/_rels/slideLayout7.xml.rels" ContentType="application/vnd.openxmlformats-package.relationships+xml"/>
  <Override PartName="/ppt/slideLayouts/_rels/slideLayout123.xml.rels" ContentType="application/vnd.openxmlformats-package.relationships+xml"/>
  <Override PartName="/ppt/slideLayouts/_rels/slideLayout86.xml.rels" ContentType="application/vnd.openxmlformats-package.relationships+xml"/>
  <Override PartName="/ppt/slideLayouts/_rels/slideLayout37.xml.rels" ContentType="application/vnd.openxmlformats-package.relationships+xml"/>
  <Override PartName="/ppt/slideLayouts/_rels/slideLayout124.xml.rels" ContentType="application/vnd.openxmlformats-package.relationships+xml"/>
  <Override PartName="/ppt/slideLayouts/_rels/slideLayout8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90.xml.rels" ContentType="application/vnd.openxmlformats-package.relationships+xml"/>
  <Override PartName="/ppt/slideLayouts/_rels/slideLayout41.xml.rels" ContentType="application/vnd.openxmlformats-package.relationships+xml"/>
  <Override PartName="/ppt/slideLayouts/_rels/slideLayout100.xml.rels" ContentType="application/vnd.openxmlformats-package.relationships+xml"/>
  <Override PartName="/ppt/slideLayouts/_rels/slideLayout91.xml.rels" ContentType="application/vnd.openxmlformats-package.relationships+xml"/>
  <Override PartName="/ppt/slideLayouts/_rels/slideLayout42.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70.xml.rels" ContentType="application/vnd.openxmlformats-package.relationships+xml"/>
  <Override PartName="/ppt/slideLayouts/_rels/slideLayout101.xml.rels" ContentType="application/vnd.openxmlformats-package.relationships+xml"/>
  <Override PartName="/ppt/slideLayouts/_rels/slideLayout92.xml.rels" ContentType="application/vnd.openxmlformats-package.relationships+xml"/>
  <Override PartName="/ppt/slideLayouts/_rels/slideLayout43.xml.rels" ContentType="application/vnd.openxmlformats-package.relationships+xml"/>
  <Override PartName="/ppt/slideLayouts/_rels/slideLayout9.xml.rels" ContentType="application/vnd.openxmlformats-package.relationships+xml"/>
  <Override PartName="/ppt/slideLayouts/_rels/slideLayout22.xml.rels" ContentType="application/vnd.openxmlformats-package.relationships+xml"/>
  <Override PartName="/ppt/slideLayouts/_rels/slideLayout71.xml.rels" ContentType="application/vnd.openxmlformats-package.relationships+xml"/>
  <Override PartName="/ppt/slideLayouts/_rels/slideLayout102.xml.rels" ContentType="application/vnd.openxmlformats-package.relationships+xml"/>
  <Override PartName="/ppt/slideLayouts/_rels/slideLayout93.xml.rels" ContentType="application/vnd.openxmlformats-package.relationships+xml"/>
  <Override PartName="/ppt/slideLayouts/_rels/slideLayout44.xml.rels" ContentType="application/vnd.openxmlformats-package.relationships+xml"/>
  <Override PartName="/ppt/slideLayouts/_rels/slideLayout23.xml.rels" ContentType="application/vnd.openxmlformats-package.relationships+xml"/>
  <Override PartName="/ppt/slideLayouts/_rels/slideLayout72.xml.rels" ContentType="application/vnd.openxmlformats-package.relationships+xml"/>
  <Override PartName="/ppt/slideLayouts/_rels/slideLayout103.xml.rels" ContentType="application/vnd.openxmlformats-package.relationships+xml"/>
  <Override PartName="/ppt/slideLayouts/_rels/slideLayout94.xml.rels" ContentType="application/vnd.openxmlformats-package.relationships+xml"/>
  <Override PartName="/ppt/slideLayouts/_rels/slideLayout45.xml.rels" ContentType="application/vnd.openxmlformats-package.relationships+xml"/>
  <Override PartName="/ppt/slideLayouts/_rels/slideLayout110.xml.rels" ContentType="application/vnd.openxmlformats-package.relationships+xml"/>
  <Override PartName="/ppt/slideLayouts/_rels/slideLayout24.xml.rels" ContentType="application/vnd.openxmlformats-package.relationships+xml"/>
  <Override PartName="/ppt/slideLayouts/_rels/slideLayout73.xml.rels" ContentType="application/vnd.openxmlformats-package.relationships+xml"/>
  <Override PartName="/ppt/slideLayouts/_rels/slideLayout50.xml.rels" ContentType="application/vnd.openxmlformats-package.relationships+xml"/>
  <Override PartName="/ppt/slideLayouts/_rels/slideLayout127.xml.rels" ContentType="application/vnd.openxmlformats-package.relationships+xml"/>
  <Override PartName="/ppt/slideLayouts/_rels/slideLayout69.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3.xml.rels" ContentType="application/vnd.openxmlformats-package.relationships+xml"/>
  <Override PartName="/ppt/slideLayouts/_rels/slideLayout112.xml.rels" ContentType="application/vnd.openxmlformats-package.relationships+xml"/>
  <Override PartName="/ppt/slideLayouts/_rels/slideLayout54.xml.rels" ContentType="application/vnd.openxmlformats-package.relationships+xml"/>
  <Override PartName="/ppt/slideLayouts/_rels/slideLayout113.xml.rels" ContentType="application/vnd.openxmlformats-package.relationships+xml"/>
  <Override PartName="/ppt/slideLayouts/_rels/slideLayout55.xml.rels" ContentType="application/vnd.openxmlformats-package.relationships+xml"/>
  <Override PartName="/ppt/slideLayouts/_rels/slideLayout114.xml.rels" ContentType="application/vnd.openxmlformats-package.relationships+xml"/>
  <Override PartName="/ppt/slideLayouts/_rels/slideLayout56.xml.rels" ContentType="application/vnd.openxmlformats-package.relationships+xml"/>
  <Override PartName="/ppt/slideLayouts/_rels/slideLayout115.xml.rels" ContentType="application/vnd.openxmlformats-package.relationships+xml"/>
  <Override PartName="/ppt/slideLayouts/_rels/slideLayout57.xml.rels" ContentType="application/vnd.openxmlformats-package.relationships+xml"/>
  <Override PartName="/ppt/slideLayouts/_rels/slideLayout12.xml.rels" ContentType="application/vnd.openxmlformats-package.relationships+xml"/>
  <Override PartName="/ppt/slideLayouts/_rels/slideLayout61.xml.rels" ContentType="application/vnd.openxmlformats-package.relationships+xml"/>
  <Override PartName="/ppt/slideLayouts/_rels/slideLayout13.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15.xml.rels" ContentType="application/vnd.openxmlformats-package.relationships+xml"/>
  <Override PartName="/ppt/slideLayouts/_rels/slideLayout64.xml.rels" ContentType="application/vnd.openxmlformats-package.relationships+xml"/>
  <Override PartName="/ppt/slideLayouts/_rels/slideLayout16.xml.rels" ContentType="application/vnd.openxmlformats-package.relationships+xml"/>
  <Override PartName="/ppt/slideLayouts/_rels/slideLayout65.xml.rels" ContentType="application/vnd.openxmlformats-package.relationships+xml"/>
  <Override PartName="/ppt/slideLayouts/_rels/slideLayout17.xml.rels" ContentType="application/vnd.openxmlformats-package.relationships+xml"/>
  <Override PartName="/ppt/slideLayouts/_rels/slideLayout66.xml.rels" ContentType="application/vnd.openxmlformats-package.relationships+xml"/>
  <Override PartName="/ppt/slideLayouts/_rels/slideLayout125.xml.rels" ContentType="application/vnd.openxmlformats-package.relationships+xml"/>
  <Override PartName="/ppt/slideLayouts/_rels/slideLayout18.xml.rels" ContentType="application/vnd.openxmlformats-package.relationships+xml"/>
  <Override PartName="/ppt/slideLayouts/_rels/slideLayout67.xml.rels" ContentType="application/vnd.openxmlformats-package.relationships+xml"/>
  <Override PartName="/ppt/slideLayouts/_rels/slideLayout126.xml.rels" ContentType="application/vnd.openxmlformats-package.relationships+xml"/>
  <Override PartName="/ppt/slideLayouts/_rels/slideLayout19.xml.rels" ContentType="application/vnd.openxmlformats-package.relationships+xml"/>
  <Override PartName="/ppt/slideLayouts/_rels/slideLayout68.xml.rels" ContentType="application/vnd.openxmlformats-package.relationships+xml"/>
  <Override PartName="/ppt/slideLayouts/_rels/slideLayout111.xml.rels" ContentType="application/vnd.openxmlformats-package.relationships+xml"/>
  <Override PartName="/ppt/slideLayouts/_rels/slideLayout25.xml.rels" ContentType="application/vnd.openxmlformats-package.relationships+xml"/>
  <Override PartName="/ppt/slideLayouts/_rels/slideLayout74.xml.rels" ContentType="application/vnd.openxmlformats-package.relationships+xml"/>
  <Override PartName="/ppt/slideLayouts/_rels/slideLayout26.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132.xml" ContentType="application/vnd.openxmlformats-officedocument.presentationml.slideLayout+xml"/>
  <Override PartName="/ppt/slideLayouts/slideLayout42.xml" ContentType="application/vnd.openxmlformats-officedocument.presentationml.slideLayout+xml"/>
  <Override PartName="/ppt/slideLayouts/slideLayout67.xml" ContentType="application/vnd.openxmlformats-officedocument.presentationml.slideLayout+xml"/>
  <Override PartName="/ppt/slideLayouts/slideLayout131.xml" ContentType="application/vnd.openxmlformats-officedocument.presentationml.slideLayout+xml"/>
  <Override PartName="/ppt/slideLayouts/slideLayout41.xml" ContentType="application/vnd.openxmlformats-officedocument.presentationml.slideLayout+xml"/>
  <Override PartName="/ppt/slideLayouts/slideLayout66.xml" ContentType="application/vnd.openxmlformats-officedocument.presentationml.slideLayout+xml"/>
  <Override PartName="/ppt/slideLayouts/slideLayout130.xml" ContentType="application/vnd.openxmlformats-officedocument.presentationml.slideLayout+xml"/>
  <Override PartName="/ppt/slideLayouts/slideLayout40.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xml" ContentType="application/vnd.openxmlformats-officedocument.presentationml.slideLayout+xml"/>
  <Override PartName="/ppt/slideLayouts/slideLayout133.xml" ContentType="application/vnd.openxmlformats-officedocument.presentationml.slideLayout+xml"/>
  <Override PartName="/ppt/slideLayouts/slideLayout43.xml" ContentType="application/vnd.openxmlformats-officedocument.presentationml.slideLayout+xml"/>
  <Override PartName="/ppt/slideLayouts/slideLayout68.xml" ContentType="application/vnd.openxmlformats-officedocument.presentationml.slideLayout+xml"/>
  <Override PartName="/ppt/slideLayouts/slideLayout8.xml" ContentType="application/vnd.openxmlformats-officedocument.presentationml.slideLayout+xml"/>
  <Override PartName="/ppt/slideLayouts/slideLayout134.xml" ContentType="application/vnd.openxmlformats-officedocument.presentationml.slideLayout+xml"/>
  <Override PartName="/ppt/slideLayouts/slideLayout44.xml" ContentType="application/vnd.openxmlformats-officedocument.presentationml.slideLayout+xml"/>
  <Override PartName="/ppt/slideLayouts/slideLayout69.xml" ContentType="application/vnd.openxmlformats-officedocument.presentationml.slideLayout+xml"/>
  <Override PartName="/ppt/slideLayouts/slideLayout9.xml" ContentType="application/vnd.openxmlformats-officedocument.presentationml.slideLayout+xml"/>
  <Override PartName="/ppt/slideLayouts/slideLayout110.xml" ContentType="application/vnd.openxmlformats-officedocument.presentationml.slideLayout+xml"/>
  <Override PartName="/ppt/slideLayouts/slideLayout20.xml" ContentType="application/vnd.openxmlformats-officedocument.presentationml.slideLayout+xml"/>
  <Override PartName="/ppt/slideLayouts/slideLayout135.xml" ContentType="application/vnd.openxmlformats-officedocument.presentationml.slideLayout+xml"/>
  <Override PartName="/ppt/slideLayouts/slideLayout45.xml" ContentType="application/vnd.openxmlformats-officedocument.presentationml.slideLayout+xml"/>
  <Override PartName="/ppt/slideLayouts/slideLayout126.xml" ContentType="application/vnd.openxmlformats-officedocument.presentationml.slideLayout+xml"/>
  <Override PartName="/ppt/slideLayouts/slideLayout36.xml" ContentType="application/vnd.openxmlformats-officedocument.presentationml.slideLayout+xml"/>
  <Override PartName="/ppt/slideLayouts/slideLayout101.xml" ContentType="application/vnd.openxmlformats-officedocument.presentationml.slideLayout+xml"/>
  <Override PartName="/ppt/slideLayouts/slideLayout11.xml" ContentType="application/vnd.openxmlformats-officedocument.presentationml.slideLayout+xml"/>
  <Override PartName="/ppt/slideLayouts/slideLayout125.xml" ContentType="application/vnd.openxmlformats-officedocument.presentationml.slideLayout+xml"/>
  <Override PartName="/ppt/slideLayouts/slideLayout35.xml" ContentType="application/vnd.openxmlformats-officedocument.presentationml.slideLayout+xml"/>
  <Override PartName="/ppt/slideLayouts/slideLayout100.xml" ContentType="application/vnd.openxmlformats-officedocument.presentationml.slideLayout+xml"/>
  <Override PartName="/ppt/slideLayouts/slideLayout10.xml" ContentType="application/vnd.openxmlformats-officedocument.presentationml.slideLayout+xml"/>
  <Override PartName="/ppt/slideLayouts/slideLayout124.xml" ContentType="application/vnd.openxmlformats-officedocument.presentationml.slideLayout+xml"/>
  <Override PartName="/ppt/slideLayouts/slideLayout34.xml" ContentType="application/vnd.openxmlformats-officedocument.presentationml.slideLayout+xml"/>
  <Override PartName="/ppt/slideLayouts/slideLayout59.xml" ContentType="application/vnd.openxmlformats-officedocument.presentationml.slideLayout+xml"/>
  <Override PartName="/ppt/slideLayouts/slideLayout123.xml" ContentType="application/vnd.openxmlformats-officedocument.presentationml.slideLayout+xml"/>
  <Override PartName="/ppt/slideLayouts/slideLayout33.xml" ContentType="application/vnd.openxmlformats-officedocument.presentationml.slideLayout+xml"/>
  <Override PartName="/ppt/slideLayouts/slideLayout58.xml" ContentType="application/vnd.openxmlformats-officedocument.presentationml.slideLayout+xml"/>
  <Override PartName="/ppt/slideLayouts/slideLayout122.xml" ContentType="application/vnd.openxmlformats-officedocument.presentationml.slideLayout+xml"/>
  <Override PartName="/ppt/slideLayouts/slideLayout32.xml" ContentType="application/vnd.openxmlformats-officedocument.presentationml.slideLayout+xml"/>
  <Override PartName="/ppt/slideLayouts/slideLayout57.xml" ContentType="application/vnd.openxmlformats-officedocument.presentationml.slideLayout+xml"/>
  <Override PartName="/ppt/slideLayouts/slideLayout121.xml" ContentType="application/vnd.openxmlformats-officedocument.presentationml.slideLayout+xml"/>
  <Override PartName="/ppt/slideLayouts/slideLayout31.xml" ContentType="application/vnd.openxmlformats-officedocument.presentationml.slideLayout+xml"/>
  <Override PartName="/ppt/slideLayouts/slideLayout56.xml" ContentType="application/vnd.openxmlformats-officedocument.presentationml.slideLayout+xml"/>
  <Override PartName="/ppt/slideLayouts/slideLayout120.xml" ContentType="application/vnd.openxmlformats-officedocument.presentationml.slideLayout+xml"/>
  <Override PartName="/ppt/slideLayouts/slideLayout30.xml" ContentType="application/vnd.openxmlformats-officedocument.presentationml.slideLayout+xml"/>
  <Override PartName="/ppt/slideLayouts/slideLayout55.xml" ContentType="application/vnd.openxmlformats-officedocument.presentationml.slideLayout+xml"/>
  <Override PartName="/ppt/slideLayouts/slideLayout119.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28.xml" ContentType="application/vnd.openxmlformats-officedocument.presentationml.slideLayout+xml"/>
  <Override PartName="/ppt/slideLayouts/slideLayout117.xml" ContentType="application/vnd.openxmlformats-officedocument.presentationml.slideLayout+xml"/>
  <Override PartName="/ppt/slideLayouts/slideLayout27.xml" ContentType="application/vnd.openxmlformats-officedocument.presentationml.slideLayout+xml"/>
  <Override PartName="/ppt/slideLayouts/slideLayout116.xml" ContentType="application/vnd.openxmlformats-officedocument.presentationml.slideLayout+xml"/>
  <Override PartName="/ppt/slideLayouts/slideLayout26.xml" ContentType="application/vnd.openxmlformats-officedocument.presentationml.slideLayout+xml"/>
  <Override PartName="/ppt/slideLayouts/slideLayout115.xml" ContentType="application/vnd.openxmlformats-officedocument.presentationml.slideLayout+xml"/>
  <Override PartName="/ppt/slideLayouts/slideLayout25.xml" ContentType="application/vnd.openxmlformats-officedocument.presentationml.slideLayout+xml"/>
  <Override PartName="/ppt/slideLayouts/slideLayout114.xml" ContentType="application/vnd.openxmlformats-officedocument.presentationml.slideLayout+xml"/>
  <Override PartName="/ppt/slideLayouts/slideLayout24.xml" ContentType="application/vnd.openxmlformats-officedocument.presentationml.slideLayout+xml"/>
  <Override PartName="/ppt/slideLayouts/slideLayout139.xml" ContentType="application/vnd.openxmlformats-officedocument.presentationml.slideLayout+xml"/>
  <Override PartName="/ppt/slideLayouts/slideLayout49.xml" ContentType="application/vnd.openxmlformats-officedocument.presentationml.slideLayout+xml"/>
  <Override PartName="/ppt/slideLayouts/slideLayout113.xml" ContentType="application/vnd.openxmlformats-officedocument.presentationml.slideLayout+xml"/>
  <Override PartName="/ppt/slideLayouts/slideLayout23.xml" ContentType="application/vnd.openxmlformats-officedocument.presentationml.slideLayout+xml"/>
  <Override PartName="/ppt/slideLayouts/slideLayout138.xml" ContentType="application/vnd.openxmlformats-officedocument.presentationml.slideLayout+xml"/>
  <Override PartName="/ppt/slideLayouts/slideLayout48.xml" ContentType="application/vnd.openxmlformats-officedocument.presentationml.slideLayout+xml"/>
  <Override PartName="/ppt/slideLayouts/slideLayout112.xml" ContentType="application/vnd.openxmlformats-officedocument.presentationml.slideLayout+xml"/>
  <Override PartName="/ppt/slideLayouts/slideLayout22.xml" ContentType="application/vnd.openxmlformats-officedocument.presentationml.slideLayout+xml"/>
  <Override PartName="/ppt/slideLayouts/slideLayout137.xml" ContentType="application/vnd.openxmlformats-officedocument.presentationml.slideLayout+xml"/>
  <Override PartName="/ppt/slideLayouts/slideLayout47.xml" ContentType="application/vnd.openxmlformats-officedocument.presentationml.slideLayout+xml"/>
  <Override PartName="/ppt/slideLayouts/slideLayout111.xml" ContentType="application/vnd.openxmlformats-officedocument.presentationml.slideLayout+xml"/>
  <Override PartName="/ppt/slideLayouts/slideLayout21.xml" ContentType="application/vnd.openxmlformats-officedocument.presentationml.slideLayout+xml"/>
  <Override PartName="/ppt/slideLayouts/slideLayout136.xml" ContentType="application/vnd.openxmlformats-officedocument.presentationml.slideLayout+xml"/>
  <Override PartName="/ppt/slideLayouts/slideLayout46.xml" ContentType="application/vnd.openxmlformats-officedocument.presentationml.slideLayout+xml"/>
  <Override PartName="/ppt/slideLayouts/slideLayout109.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107.xml" ContentType="application/vnd.openxmlformats-officedocument.presentationml.slideLayout+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slideLayouts/slideLayout106.xml" ContentType="application/vnd.openxmlformats-officedocument.presentationml.slideLayout+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102.xml" ContentType="application/vnd.openxmlformats-officedocument.presentationml.slideLayout+xml"/>
  <Override PartName="/ppt/slideLayouts/slideLayout12.xml" ContentType="application/vnd.openxmlformats-officedocument.presentationml.slideLayout+xml"/>
  <Override PartName="/ppt/slideLayouts/slideLayout127.xml" ContentType="application/vnd.openxmlformats-officedocument.presentationml.slideLayout+xml"/>
  <Override PartName="/ppt/slideLayouts/slideLayout37.xml" ContentType="application/vnd.openxmlformats-officedocument.presentationml.slideLayout+xml"/>
  <Override PartName="/ppt/slideLayouts/slideLayout103.xml" ContentType="application/vnd.openxmlformats-officedocument.presentationml.slideLayout+xml"/>
  <Override PartName="/ppt/slideLayouts/slideLayout13.xml" ContentType="application/vnd.openxmlformats-officedocument.presentationml.slideLayout+xml"/>
  <Override PartName="/ppt/slideLayouts/slideLayout128.xml" ContentType="application/vnd.openxmlformats-officedocument.presentationml.slideLayout+xml"/>
  <Override PartName="/ppt/slideLayouts/slideLayout38.xml" ContentType="application/vnd.openxmlformats-officedocument.presentationml.slideLayout+xml"/>
  <Override PartName="/ppt/slideLayouts/slideLayout104.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129.xml" ContentType="application/vnd.openxmlformats-officedocument.presentationml.slideLayout+xml"/>
  <Override PartName="/ppt/slideLayouts/slideLayout39.xml" ContentType="application/vnd.openxmlformats-officedocument.presentationml.slideLayout+xml"/>
  <Override PartName="/ppt/slideLayouts/slideLayout105.xml" ContentType="application/vnd.openxmlformats-officedocument.presentationml.slideLayout+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140.xml" ContentType="application/vnd.openxmlformats-officedocument.presentationml.slideLayout+xml"/>
  <Override PartName="/ppt/slideLayouts/slideLayout50.xml" ContentType="application/vnd.openxmlformats-officedocument.presentationml.slideLayout+xml"/>
  <Override PartName="/ppt/slideLayouts/slideLayout75.xml" ContentType="application/vnd.openxmlformats-officedocument.presentationml.slideLayout+xml"/>
  <Override PartName="/ppt/slideLayouts/slideLayout141.xml" ContentType="application/vnd.openxmlformats-officedocument.presentationml.slideLayout+xml"/>
  <Override PartName="/ppt/slideLayouts/slideLayout51.xml" ContentType="application/vnd.openxmlformats-officedocument.presentationml.slideLayout+xml"/>
  <Override PartName="/ppt/slideLayouts/slideLayout76.xml" ContentType="application/vnd.openxmlformats-officedocument.presentationml.slideLayout+xml"/>
  <Override PartName="/ppt/slideLayouts/slideLayout142.xml" ContentType="application/vnd.openxmlformats-officedocument.presentationml.slideLayout+xml"/>
  <Override PartName="/ppt/slideLayouts/slideLayout52.xml" ContentType="application/vnd.openxmlformats-officedocument.presentationml.slideLayout+xml"/>
  <Override PartName="/ppt/slideLayouts/slideLayout77.xml" ContentType="application/vnd.openxmlformats-officedocument.presentationml.slideLayout+xml"/>
  <Override PartName="/ppt/slideLayouts/slideLayout143.xml" ContentType="application/vnd.openxmlformats-officedocument.presentationml.slideLayout+xml"/>
  <Override PartName="/ppt/slideLayouts/slideLayout53.xml" ContentType="application/vnd.openxmlformats-officedocument.presentationml.slideLayout+xml"/>
  <Override PartName="/ppt/slideLayouts/slideLayout78.xml" ContentType="application/vnd.openxmlformats-officedocument.presentationml.slideLayout+xml"/>
  <Override PartName="/ppt/slideLayouts/slideLayout144.xml" ContentType="application/vnd.openxmlformats-officedocument.presentationml.slideLayout+xml"/>
  <Override PartName="/ppt/slideLayouts/slideLayout5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Lst>
  <p:sldSz cx="12188825"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notesMaster" Target="notesMasters/notes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33" Type="http://schemas.openxmlformats.org/officeDocument/2006/relationships/slide" Target="slides/slide19.xml"/>
</Relationships>
</file>

<file path=ppt/notesMasters/_rels/notesMaster1.xml.rels><?xml version="1.0" encoding="UTF-8"?>
<Relationships xmlns="http://schemas.openxmlformats.org/package/2006/relationships"><Relationship Id="rId1" Type="http://schemas.openxmlformats.org/officeDocument/2006/relationships/theme" Target="../theme/theme1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PlaceHolder 1"/>
          <p:cNvSpPr>
            <a:spLocks noGrp="1"/>
          </p:cNvSpPr>
          <p:nvPr>
            <p:ph type="sldImg"/>
          </p:nvPr>
        </p:nvSpPr>
        <p:spPr>
          <a:xfrm>
            <a:off x="533520" y="764280"/>
            <a:ext cx="6704640" cy="37713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467" name="PlaceHolder 2"/>
          <p:cNvSpPr>
            <a:spLocks noGrp="1"/>
          </p:cNvSpPr>
          <p:nvPr>
            <p:ph type="body"/>
          </p:nvPr>
        </p:nvSpPr>
        <p:spPr>
          <a:xfrm>
            <a:off x="777240" y="4777560"/>
            <a:ext cx="6217560" cy="452592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68" name="PlaceHolder 3"/>
          <p:cNvSpPr>
            <a:spLocks noGrp="1"/>
          </p:cNvSpPr>
          <p:nvPr>
            <p:ph type="hdr"/>
          </p:nvPr>
        </p:nvSpPr>
        <p:spPr>
          <a:xfrm>
            <a:off x="0" y="0"/>
            <a:ext cx="3372840" cy="502560"/>
          </a:xfrm>
          <a:prstGeom prst="rect">
            <a:avLst/>
          </a:prstGeom>
        </p:spPr>
        <p:txBody>
          <a:bodyPr lIns="0" rIns="0" tIns="0" bIns="0"/>
          <a:p>
            <a:r>
              <a:rPr b="0" lang="en-US" sz="1400" spc="-1" strike="noStrike">
                <a:latin typeface="Times New Roman"/>
              </a:rPr>
              <a:t>&lt;header&gt;</a:t>
            </a:r>
            <a:endParaRPr b="0" lang="en-US" sz="1400" spc="-1" strike="noStrike">
              <a:latin typeface="Times New Roman"/>
            </a:endParaRPr>
          </a:p>
        </p:txBody>
      </p:sp>
      <p:sp>
        <p:nvSpPr>
          <p:cNvPr id="469" name="PlaceHolder 4"/>
          <p:cNvSpPr>
            <a:spLocks noGrp="1"/>
          </p:cNvSpPr>
          <p:nvPr>
            <p:ph type="dt"/>
          </p:nvPr>
        </p:nvSpPr>
        <p:spPr>
          <a:xfrm>
            <a:off x="4399200" y="0"/>
            <a:ext cx="3372840" cy="502560"/>
          </a:xfrm>
          <a:prstGeom prst="rect">
            <a:avLst/>
          </a:prstGeom>
        </p:spPr>
        <p:txBody>
          <a:bodyPr lIns="0" rIns="0" tIns="0" bIns="0"/>
          <a:p>
            <a:pPr algn="r"/>
            <a:r>
              <a:rPr b="0" lang="en-US" sz="1400" spc="-1" strike="noStrike">
                <a:latin typeface="Times New Roman"/>
              </a:rPr>
              <a:t>&lt;date/time&gt;</a:t>
            </a:r>
            <a:endParaRPr b="0" lang="en-US" sz="1400" spc="-1" strike="noStrike">
              <a:latin typeface="Times New Roman"/>
            </a:endParaRPr>
          </a:p>
        </p:txBody>
      </p:sp>
      <p:sp>
        <p:nvSpPr>
          <p:cNvPr id="470" name="PlaceHolder 5"/>
          <p:cNvSpPr>
            <a:spLocks noGrp="1"/>
          </p:cNvSpPr>
          <p:nvPr>
            <p:ph type="ftr"/>
          </p:nvPr>
        </p:nvSpPr>
        <p:spPr>
          <a:xfrm>
            <a:off x="0" y="9555480"/>
            <a:ext cx="3372840" cy="502560"/>
          </a:xfrm>
          <a:prstGeom prst="rect">
            <a:avLst/>
          </a:prstGeom>
        </p:spPr>
        <p:txBody>
          <a:bodyPr lIns="0" rIns="0" tIns="0" bIns="0" anchor="b"/>
          <a:p>
            <a:r>
              <a:rPr b="0" lang="en-US" sz="1400" spc="-1" strike="noStrike">
                <a:latin typeface="Times New Roman"/>
              </a:rPr>
              <a:t>&lt;footer&gt;</a:t>
            </a:r>
            <a:endParaRPr b="0" lang="en-US" sz="1400" spc="-1" strike="noStrike">
              <a:latin typeface="Times New Roman"/>
            </a:endParaRPr>
          </a:p>
        </p:txBody>
      </p:sp>
      <p:sp>
        <p:nvSpPr>
          <p:cNvPr id="471" name="PlaceHolder 6"/>
          <p:cNvSpPr>
            <a:spLocks noGrp="1"/>
          </p:cNvSpPr>
          <p:nvPr>
            <p:ph type="sldNum"/>
          </p:nvPr>
        </p:nvSpPr>
        <p:spPr>
          <a:xfrm>
            <a:off x="4399200" y="9555480"/>
            <a:ext cx="3372840" cy="502560"/>
          </a:xfrm>
          <a:prstGeom prst="rect">
            <a:avLst/>
          </a:prstGeom>
        </p:spPr>
        <p:txBody>
          <a:bodyPr lIns="0" rIns="0" tIns="0" bIns="0" anchor="b"/>
          <a:p>
            <a:pPr algn="r"/>
            <a:fld id="{A1DD5A9C-D460-4F47-A930-248DD3239C16}"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hyperlink" Target="https://zoom.us/meeting/register/tZwlf-2grTkvrxoo6s06WOD3nuWeQ3c1Ow" TargetMode="External"/><Relationship Id="rId2" Type="http://schemas.openxmlformats.org/officeDocument/2006/relationships/hyperlink" Target="https://zoom.us/meeting/register/tZwlf-2grTkvrxoo6s06WOD3nuWeQ3c1Ow" TargetMode="External"/><Relationship Id="rId3" Type="http://schemas.openxmlformats.org/officeDocument/2006/relationships/slide" Target="../slides/slide1.xml"/><Relationship Id="rId4"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PlaceHolder 1"/>
          <p:cNvSpPr>
            <a:spLocks noGrp="1"/>
          </p:cNvSpPr>
          <p:nvPr>
            <p:ph type="sldImg"/>
          </p:nvPr>
        </p:nvSpPr>
        <p:spPr>
          <a:xfrm>
            <a:off x="380880" y="685800"/>
            <a:ext cx="6091200" cy="3424320"/>
          </a:xfrm>
          <a:prstGeom prst="rect">
            <a:avLst/>
          </a:prstGeom>
        </p:spPr>
      </p:sp>
      <p:sp>
        <p:nvSpPr>
          <p:cNvPr id="580" name="PlaceHolder 2"/>
          <p:cNvSpPr>
            <a:spLocks noGrp="1"/>
          </p:cNvSpPr>
          <p:nvPr>
            <p:ph type="body"/>
          </p:nvPr>
        </p:nvSpPr>
        <p:spPr>
          <a:xfrm>
            <a:off x="685800" y="4343400"/>
            <a:ext cx="5481360" cy="4109760"/>
          </a:xfrm>
          <a:prstGeom prst="rect">
            <a:avLst/>
          </a:prstGeom>
        </p:spPr>
        <p:txBody>
          <a:bodyPr lIns="0" rIns="0" tIns="91440" bIns="91440"/>
          <a:p>
            <a:pPr marL="216000" indent="-211680">
              <a:lnSpc>
                <a:spcPct val="115000"/>
              </a:lnSpc>
              <a:spcBef>
                <a:spcPts val="1199"/>
              </a:spcBef>
            </a:pPr>
            <a:r>
              <a:rPr b="0" lang="en-US" sz="1100" spc="-1" strike="noStrike">
                <a:solidFill>
                  <a:srgbClr val="000000"/>
                </a:solidFill>
                <a:latin typeface="Arial"/>
              </a:rPr>
              <a:t>Please join Disability Rights New Jersey and our Developmental Disabilities Network partners, The New Jersey Council on Developmental Disabilities and the Elizabeth M. Boggs Center on Developmental Disabilities, along with invited guests from the Office of the Ombudsman for Individuals with Developmental Disabilities and their families, as we host a virtual listening session this Thursday April 2 from 7pm-8pm.</a:t>
            </a:r>
            <a:endParaRPr b="0" lang="en-US" sz="1100" spc="-1" strike="noStrike">
              <a:latin typeface="Arial"/>
            </a:endParaRPr>
          </a:p>
          <a:p>
            <a:pPr marL="216000" indent="-211680">
              <a:lnSpc>
                <a:spcPct val="115000"/>
              </a:lnSpc>
              <a:spcBef>
                <a:spcPts val="1199"/>
              </a:spcBef>
            </a:pPr>
            <a:r>
              <a:rPr b="0" lang="en-US" sz="1100" spc="-1" strike="noStrike">
                <a:solidFill>
                  <a:srgbClr val="000000"/>
                </a:solidFill>
                <a:latin typeface="Arial"/>
              </a:rPr>
              <a:t> </a:t>
            </a:r>
            <a:endParaRPr b="0" lang="en-US" sz="1100" spc="-1" strike="noStrike">
              <a:latin typeface="Arial"/>
            </a:endParaRPr>
          </a:p>
          <a:p>
            <a:pPr marL="216000" indent="-211680">
              <a:lnSpc>
                <a:spcPct val="115000"/>
              </a:lnSpc>
              <a:spcBef>
                <a:spcPts val="1199"/>
              </a:spcBef>
            </a:pPr>
            <a:r>
              <a:rPr b="0" lang="en-US" sz="1100" spc="-1" strike="noStrike">
                <a:solidFill>
                  <a:srgbClr val="000000"/>
                </a:solidFill>
                <a:latin typeface="Arial"/>
              </a:rPr>
              <a:t>We are offering this as an opportunity for individuals and family members to connect with us and one another, and promote the sharing of resources, information, and experiences. We will also provide brief updates on the continued work of our agencies in these constantly changing times.</a:t>
            </a:r>
            <a:endParaRPr b="0" lang="en-US" sz="1100" spc="-1" strike="noStrike">
              <a:latin typeface="Arial"/>
            </a:endParaRPr>
          </a:p>
          <a:p>
            <a:pPr marL="216000" indent="-211680">
              <a:lnSpc>
                <a:spcPct val="115000"/>
              </a:lnSpc>
              <a:spcBef>
                <a:spcPts val="1199"/>
              </a:spcBef>
            </a:pPr>
            <a:r>
              <a:rPr b="0" lang="en-US" sz="1100" spc="-1" strike="noStrike">
                <a:solidFill>
                  <a:srgbClr val="000000"/>
                </a:solidFill>
                <a:latin typeface="Arial"/>
              </a:rPr>
              <a:t> </a:t>
            </a:r>
            <a:endParaRPr b="0" lang="en-US" sz="1100" spc="-1" strike="noStrike">
              <a:latin typeface="Arial"/>
            </a:endParaRPr>
          </a:p>
          <a:p>
            <a:pPr marL="216000" indent="-211680">
              <a:lnSpc>
                <a:spcPct val="115000"/>
              </a:lnSpc>
              <a:spcBef>
                <a:spcPts val="1199"/>
              </a:spcBef>
            </a:pPr>
            <a:r>
              <a:rPr b="0" lang="en-US" sz="1100" spc="-1" strike="noStrike">
                <a:solidFill>
                  <a:srgbClr val="000000"/>
                </a:solidFill>
                <a:latin typeface="Arial"/>
              </a:rPr>
              <a:t>You may send questions in advance to questions@drnj.org. (Please note that this email is specifically for questions/comments for our listening session. Any priority issues that would normally go through our intake process should still be directed to advocate@drnj.org)</a:t>
            </a:r>
            <a:endParaRPr b="0" lang="en-US" sz="1100" spc="-1" strike="noStrike">
              <a:latin typeface="Arial"/>
            </a:endParaRPr>
          </a:p>
          <a:p>
            <a:pPr marL="216000" indent="-211680">
              <a:lnSpc>
                <a:spcPct val="115000"/>
              </a:lnSpc>
              <a:spcBef>
                <a:spcPts val="1199"/>
              </a:spcBef>
            </a:pPr>
            <a:r>
              <a:rPr b="0" lang="en-US" sz="1100" spc="-1" strike="noStrike">
                <a:solidFill>
                  <a:srgbClr val="000000"/>
                </a:solidFill>
                <a:latin typeface="Arial"/>
              </a:rPr>
              <a:t> </a:t>
            </a:r>
            <a:endParaRPr b="0" lang="en-US" sz="1100" spc="-1" strike="noStrike">
              <a:latin typeface="Arial"/>
            </a:endParaRPr>
          </a:p>
          <a:p>
            <a:pPr marL="216000" indent="-211680">
              <a:lnSpc>
                <a:spcPct val="115000"/>
              </a:lnSpc>
              <a:spcBef>
                <a:spcPts val="1199"/>
              </a:spcBef>
            </a:pPr>
            <a:r>
              <a:rPr b="0" lang="en-US" sz="1100" spc="-1" strike="noStrike">
                <a:solidFill>
                  <a:srgbClr val="212121"/>
                </a:solidFill>
                <a:latin typeface="Arial"/>
              </a:rPr>
              <a:t>Registration:</a:t>
            </a:r>
            <a:endParaRPr b="0" lang="en-US" sz="1100" spc="-1" strike="noStrike">
              <a:latin typeface="Arial"/>
            </a:endParaRPr>
          </a:p>
          <a:p>
            <a:pPr marL="216000" indent="-211680">
              <a:lnSpc>
                <a:spcPct val="115000"/>
              </a:lnSpc>
              <a:spcBef>
                <a:spcPts val="1199"/>
              </a:spcBef>
            </a:pPr>
            <a:r>
              <a:rPr b="0" lang="en-US" sz="1100" spc="-1" strike="noStrike">
                <a:solidFill>
                  <a:srgbClr val="212121"/>
                </a:solidFill>
                <a:latin typeface="Arial"/>
              </a:rPr>
              <a:t> </a:t>
            </a:r>
            <a:endParaRPr b="0" lang="en-US" sz="1100" spc="-1" strike="noStrike">
              <a:latin typeface="Arial"/>
            </a:endParaRPr>
          </a:p>
          <a:p>
            <a:pPr marL="216000" indent="-211680">
              <a:lnSpc>
                <a:spcPct val="115000"/>
              </a:lnSpc>
              <a:spcBef>
                <a:spcPts val="1199"/>
              </a:spcBef>
            </a:pPr>
            <a:r>
              <a:rPr b="0" lang="en-US" sz="1100" spc="-1" strike="noStrike">
                <a:solidFill>
                  <a:srgbClr val="212121"/>
                </a:solidFill>
                <a:latin typeface="Arial"/>
              </a:rPr>
              <a:t>Please Register via</a:t>
            </a:r>
            <a:r>
              <a:rPr b="0" lang="en-US" sz="1100" spc="-1" strike="noStrike" u="sng">
                <a:solidFill>
                  <a:srgbClr val="000000"/>
                </a:solidFill>
                <a:uFillTx/>
                <a:latin typeface="Arial"/>
                <a:hlinkClick r:id="rId1"/>
              </a:rPr>
              <a:t> </a:t>
            </a:r>
            <a:r>
              <a:rPr b="0" lang="en-US" sz="1100" spc="-1" strike="noStrike" u="sng">
                <a:solidFill>
                  <a:srgbClr val="000000"/>
                </a:solidFill>
                <a:uFillTx/>
                <a:latin typeface="Arial"/>
                <a:hlinkClick r:id="rId2"/>
              </a:rPr>
              <a:t>this Zoom link</a:t>
            </a:r>
            <a:r>
              <a:rPr b="0" lang="en-US" sz="1100" spc="-1" strike="noStrike">
                <a:solidFill>
                  <a:srgbClr val="212121"/>
                </a:solidFill>
                <a:latin typeface="Arial"/>
              </a:rPr>
              <a:t>. Only the first 100 participants will be able to access the live event but we will record the session and provide access to everyone who registers after the event. </a:t>
            </a:r>
            <a:endParaRPr b="0" lang="en-US" sz="1100" spc="-1" strike="noStrike">
              <a:latin typeface="Arial"/>
            </a:endParaRPr>
          </a:p>
          <a:p>
            <a:pPr marL="216000" indent="-211680">
              <a:lnSpc>
                <a:spcPct val="100000"/>
              </a:lnSpc>
              <a:spcBef>
                <a:spcPts val="1199"/>
              </a:spcBef>
            </a:pPr>
            <a:endParaRPr b="0" lang="en-US" sz="11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PlaceHolder 1"/>
          <p:cNvSpPr>
            <a:spLocks noGrp="1"/>
          </p:cNvSpPr>
          <p:nvPr>
            <p:ph type="sldImg"/>
          </p:nvPr>
        </p:nvSpPr>
        <p:spPr>
          <a:xfrm>
            <a:off x="380880" y="685800"/>
            <a:ext cx="6094800" cy="3427920"/>
          </a:xfrm>
          <a:prstGeom prst="rect">
            <a:avLst/>
          </a:prstGeom>
        </p:spPr>
      </p:sp>
      <p:sp>
        <p:nvSpPr>
          <p:cNvPr id="593" name="PlaceHolder 2"/>
          <p:cNvSpPr>
            <a:spLocks noGrp="1"/>
          </p:cNvSpPr>
          <p:nvPr>
            <p:ph type="body"/>
          </p:nvPr>
        </p:nvSpPr>
        <p:spPr>
          <a:xfrm>
            <a:off x="685800" y="4343400"/>
            <a:ext cx="5485320" cy="4113720"/>
          </a:xfrm>
          <a:prstGeom prst="rect">
            <a:avLst/>
          </a:prstGeom>
        </p:spPr>
        <p:txBody>
          <a:bodyPr lIns="0" rIns="0" tIns="0" bIns="0"/>
          <a:p>
            <a:endParaRPr b="0" lang="en-US" sz="2000" spc="-1" strike="noStrike">
              <a:latin typeface="Arial"/>
            </a:endParaRPr>
          </a:p>
        </p:txBody>
      </p:sp>
      <p:sp>
        <p:nvSpPr>
          <p:cNvPr id="594" name="CustomShape 3"/>
          <p:cNvSpPr/>
          <p:nvPr/>
        </p:nvSpPr>
        <p:spPr>
          <a:xfrm>
            <a:off x="3884760" y="8685360"/>
            <a:ext cx="2970720" cy="456120"/>
          </a:xfrm>
          <a:prstGeom prst="rect">
            <a:avLst/>
          </a:prstGeom>
          <a:noFill/>
          <a:ln>
            <a:noFill/>
          </a:ln>
        </p:spPr>
        <p:style>
          <a:lnRef idx="0"/>
          <a:fillRef idx="0"/>
          <a:effectRef idx="0"/>
          <a:fontRef idx="minor"/>
        </p:style>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5" name="PlaceHolder 1"/>
          <p:cNvSpPr>
            <a:spLocks noGrp="1"/>
          </p:cNvSpPr>
          <p:nvPr>
            <p:ph type="sldImg"/>
          </p:nvPr>
        </p:nvSpPr>
        <p:spPr>
          <a:xfrm>
            <a:off x="685800" y="1143000"/>
            <a:ext cx="5484600" cy="3084480"/>
          </a:xfrm>
          <a:prstGeom prst="rect">
            <a:avLst/>
          </a:prstGeom>
        </p:spPr>
      </p:sp>
      <p:sp>
        <p:nvSpPr>
          <p:cNvPr id="596" name="PlaceHolder 2"/>
          <p:cNvSpPr>
            <a:spLocks noGrp="1"/>
          </p:cNvSpPr>
          <p:nvPr>
            <p:ph type="body"/>
          </p:nvPr>
        </p:nvSpPr>
        <p:spPr>
          <a:xfrm>
            <a:off x="685800" y="4400640"/>
            <a:ext cx="5484600" cy="3598560"/>
          </a:xfrm>
          <a:prstGeom prst="rect">
            <a:avLst/>
          </a:prstGeom>
        </p:spPr>
        <p:txBody>
          <a:bodyPr lIns="0" rIns="0" tIns="0" bIns="0"/>
          <a:p>
            <a:pPr marL="216000" indent="-214920">
              <a:lnSpc>
                <a:spcPct val="100000"/>
              </a:lnSpc>
            </a:pPr>
            <a:r>
              <a:rPr b="0" lang="en-US" sz="2000" spc="-1" strike="noStrike">
                <a:latin typeface="Arial"/>
              </a:rPr>
              <a:t>Content Slide Option #3 – Use this slide for the content of your presentation. Duplicate as needed</a:t>
            </a:r>
            <a:endParaRPr b="0" lang="en-US" sz="2000" spc="-1" strike="noStrike">
              <a:latin typeface="Arial"/>
            </a:endParaRPr>
          </a:p>
          <a:p>
            <a:pPr marL="216000" indent="-214920">
              <a:lnSpc>
                <a:spcPct val="100000"/>
              </a:lnSpc>
            </a:pPr>
            <a:endParaRPr b="0" lang="en-US" sz="2000" spc="-1" strike="noStrike">
              <a:latin typeface="Arial"/>
            </a:endParaRPr>
          </a:p>
        </p:txBody>
      </p:sp>
      <p:sp>
        <p:nvSpPr>
          <p:cNvPr id="597" name="CustomShape 3"/>
          <p:cNvSpPr/>
          <p:nvPr/>
        </p:nvSpPr>
        <p:spPr>
          <a:xfrm>
            <a:off x="3884760" y="8685360"/>
            <a:ext cx="2970000" cy="456840"/>
          </a:xfrm>
          <a:prstGeom prst="rect">
            <a:avLst/>
          </a:prstGeom>
          <a:noFill/>
          <a:ln>
            <a:noFill/>
          </a:ln>
        </p:spPr>
        <p:style>
          <a:lnRef idx="0"/>
          <a:fillRef idx="0"/>
          <a:effectRef idx="0"/>
          <a:fontRef idx="minor"/>
        </p:style>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8" name="PlaceHolder 1"/>
          <p:cNvSpPr>
            <a:spLocks noGrp="1"/>
          </p:cNvSpPr>
          <p:nvPr>
            <p:ph type="sldImg"/>
          </p:nvPr>
        </p:nvSpPr>
        <p:spPr>
          <a:xfrm>
            <a:off x="685800" y="1143000"/>
            <a:ext cx="5484600" cy="3084480"/>
          </a:xfrm>
          <a:prstGeom prst="rect">
            <a:avLst/>
          </a:prstGeom>
        </p:spPr>
      </p:sp>
      <p:sp>
        <p:nvSpPr>
          <p:cNvPr id="599" name="PlaceHolder 2"/>
          <p:cNvSpPr>
            <a:spLocks noGrp="1"/>
          </p:cNvSpPr>
          <p:nvPr>
            <p:ph type="body"/>
          </p:nvPr>
        </p:nvSpPr>
        <p:spPr>
          <a:xfrm>
            <a:off x="685800" y="4400640"/>
            <a:ext cx="5484600" cy="3598560"/>
          </a:xfrm>
          <a:prstGeom prst="rect">
            <a:avLst/>
          </a:prstGeom>
        </p:spPr>
        <p:txBody>
          <a:bodyPr lIns="0" rIns="0" tIns="0" bIns="0"/>
          <a:p>
            <a:pPr marL="216000" indent="-214920">
              <a:lnSpc>
                <a:spcPct val="100000"/>
              </a:lnSpc>
            </a:pPr>
            <a:r>
              <a:rPr b="0" lang="en-US" sz="2000" spc="-1" strike="noStrike">
                <a:latin typeface="Arial"/>
              </a:rPr>
              <a:t>Content Slide Option #3 – Use this slide for the content of your presentation. Duplicate as needed</a:t>
            </a:r>
            <a:endParaRPr b="0" lang="en-US" sz="2000" spc="-1" strike="noStrike">
              <a:latin typeface="Arial"/>
            </a:endParaRPr>
          </a:p>
          <a:p>
            <a:pPr marL="216000" indent="-214920">
              <a:lnSpc>
                <a:spcPct val="100000"/>
              </a:lnSpc>
            </a:pPr>
            <a:endParaRPr b="0" lang="en-US" sz="2000" spc="-1" strike="noStrike">
              <a:latin typeface="Arial"/>
            </a:endParaRPr>
          </a:p>
        </p:txBody>
      </p:sp>
      <p:sp>
        <p:nvSpPr>
          <p:cNvPr id="600" name="CustomShape 3"/>
          <p:cNvSpPr/>
          <p:nvPr/>
        </p:nvSpPr>
        <p:spPr>
          <a:xfrm>
            <a:off x="3884760" y="8685360"/>
            <a:ext cx="2970000" cy="456840"/>
          </a:xfrm>
          <a:prstGeom prst="rect">
            <a:avLst/>
          </a:prstGeom>
          <a:noFill/>
          <a:ln>
            <a:noFill/>
          </a:ln>
        </p:spPr>
        <p:style>
          <a:lnRef idx="0"/>
          <a:fillRef idx="0"/>
          <a:effectRef idx="0"/>
          <a:fontRef idx="minor"/>
        </p:style>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PlaceHolder 1"/>
          <p:cNvSpPr>
            <a:spLocks noGrp="1"/>
          </p:cNvSpPr>
          <p:nvPr>
            <p:ph type="sldImg"/>
          </p:nvPr>
        </p:nvSpPr>
        <p:spPr>
          <a:xfrm>
            <a:off x="380880" y="685800"/>
            <a:ext cx="6094800" cy="3427920"/>
          </a:xfrm>
          <a:prstGeom prst="rect">
            <a:avLst/>
          </a:prstGeom>
        </p:spPr>
      </p:sp>
      <p:sp>
        <p:nvSpPr>
          <p:cNvPr id="602" name="PlaceHolder 2"/>
          <p:cNvSpPr>
            <a:spLocks noGrp="1"/>
          </p:cNvSpPr>
          <p:nvPr>
            <p:ph type="body"/>
          </p:nvPr>
        </p:nvSpPr>
        <p:spPr>
          <a:xfrm>
            <a:off x="685800" y="4343400"/>
            <a:ext cx="5485320" cy="4113720"/>
          </a:xfrm>
          <a:prstGeom prst="rect">
            <a:avLst/>
          </a:prstGeom>
        </p:spPr>
        <p:txBody>
          <a:bodyPr lIns="0" rIns="0" tIns="0" bIns="0"/>
          <a:p>
            <a:endParaRPr b="0" lang="en-US" sz="2000" spc="-1" strike="noStrike">
              <a:latin typeface="Arial"/>
            </a:endParaRPr>
          </a:p>
        </p:txBody>
      </p:sp>
      <p:sp>
        <p:nvSpPr>
          <p:cNvPr id="603" name="CustomShape 3"/>
          <p:cNvSpPr/>
          <p:nvPr/>
        </p:nvSpPr>
        <p:spPr>
          <a:xfrm>
            <a:off x="3884760" y="8685360"/>
            <a:ext cx="2970720" cy="456120"/>
          </a:xfrm>
          <a:prstGeom prst="rect">
            <a:avLst/>
          </a:prstGeom>
          <a:noFill/>
          <a:ln>
            <a:noFill/>
          </a:ln>
        </p:spPr>
        <p:style>
          <a:lnRef idx="0"/>
          <a:fillRef idx="0"/>
          <a:effectRef idx="0"/>
          <a:fontRef idx="minor"/>
        </p:style>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PlaceHolder 1"/>
          <p:cNvSpPr>
            <a:spLocks noGrp="1"/>
          </p:cNvSpPr>
          <p:nvPr>
            <p:ph type="sldImg"/>
          </p:nvPr>
        </p:nvSpPr>
        <p:spPr>
          <a:xfrm>
            <a:off x="382680" y="685800"/>
            <a:ext cx="6087960" cy="3424320"/>
          </a:xfrm>
          <a:prstGeom prst="rect">
            <a:avLst/>
          </a:prstGeom>
        </p:spPr>
      </p:sp>
      <p:sp>
        <p:nvSpPr>
          <p:cNvPr id="605" name="PlaceHolder 2"/>
          <p:cNvSpPr>
            <a:spLocks noGrp="1"/>
          </p:cNvSpPr>
          <p:nvPr>
            <p:ph type="body"/>
          </p:nvPr>
        </p:nvSpPr>
        <p:spPr>
          <a:xfrm>
            <a:off x="685800" y="4343400"/>
            <a:ext cx="5481360" cy="4109760"/>
          </a:xfrm>
          <a:prstGeom prst="rect">
            <a:avLst/>
          </a:prstGeom>
        </p:spPr>
        <p:txBody>
          <a:bodyPr lIns="86040" rIns="86040" tIns="86040" bIns="86040" anchor="ctr"/>
          <a:p>
            <a:endParaRPr b="0" lang="en-US" sz="2000" spc="-1" strike="noStrike">
              <a:latin typeface="Arial"/>
            </a:endParaRPr>
          </a:p>
        </p:txBody>
      </p:sp>
      <p:sp>
        <p:nvSpPr>
          <p:cNvPr id="606" name="CustomShape 3"/>
          <p:cNvSpPr/>
          <p:nvPr/>
        </p:nvSpPr>
        <p:spPr>
          <a:xfrm>
            <a:off x="3884760" y="8685360"/>
            <a:ext cx="2966760" cy="452160"/>
          </a:xfrm>
          <a:prstGeom prst="rect">
            <a:avLst/>
          </a:prstGeom>
          <a:noFill/>
          <a:ln>
            <a:noFill/>
          </a:ln>
        </p:spPr>
        <p:style>
          <a:lnRef idx="0"/>
          <a:fillRef idx="0"/>
          <a:effectRef idx="0"/>
          <a:fontRef idx="minor"/>
        </p:style>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PlaceHolder 1"/>
          <p:cNvSpPr>
            <a:spLocks noGrp="1"/>
          </p:cNvSpPr>
          <p:nvPr>
            <p:ph type="sldImg"/>
          </p:nvPr>
        </p:nvSpPr>
        <p:spPr>
          <a:xfrm>
            <a:off x="685800" y="1143000"/>
            <a:ext cx="5484600" cy="3084480"/>
          </a:xfrm>
          <a:prstGeom prst="rect">
            <a:avLst/>
          </a:prstGeom>
        </p:spPr>
      </p:sp>
      <p:sp>
        <p:nvSpPr>
          <p:cNvPr id="582" name="PlaceHolder 2"/>
          <p:cNvSpPr>
            <a:spLocks noGrp="1"/>
          </p:cNvSpPr>
          <p:nvPr>
            <p:ph type="body"/>
          </p:nvPr>
        </p:nvSpPr>
        <p:spPr>
          <a:xfrm>
            <a:off x="685800" y="4400640"/>
            <a:ext cx="5484600" cy="3598560"/>
          </a:xfrm>
          <a:prstGeom prst="rect">
            <a:avLst/>
          </a:prstGeom>
        </p:spPr>
        <p:txBody>
          <a:bodyPr lIns="0" rIns="0" tIns="0" bIns="0"/>
          <a:p>
            <a:pPr marL="216000" indent="-214920">
              <a:lnSpc>
                <a:spcPct val="100000"/>
              </a:lnSpc>
            </a:pPr>
            <a:r>
              <a:rPr b="0" lang="en-US" sz="2000" spc="-1" strike="noStrike">
                <a:latin typeface="Arial"/>
              </a:rPr>
              <a:t>Content Slide Option #3 – Use this slide for the content of your presentation. Duplicate as needed</a:t>
            </a:r>
            <a:endParaRPr b="0" lang="en-US" sz="2000" spc="-1" strike="noStrike">
              <a:latin typeface="Arial"/>
            </a:endParaRPr>
          </a:p>
          <a:p>
            <a:pPr marL="216000" indent="-214920">
              <a:lnSpc>
                <a:spcPct val="100000"/>
              </a:lnSpc>
            </a:pPr>
            <a:endParaRPr b="0" lang="en-US" sz="2000" spc="-1" strike="noStrike">
              <a:latin typeface="Arial"/>
            </a:endParaRPr>
          </a:p>
        </p:txBody>
      </p:sp>
      <p:sp>
        <p:nvSpPr>
          <p:cNvPr id="583" name="CustomShape 3"/>
          <p:cNvSpPr/>
          <p:nvPr/>
        </p:nvSpPr>
        <p:spPr>
          <a:xfrm>
            <a:off x="3884760" y="8685360"/>
            <a:ext cx="2970000" cy="456840"/>
          </a:xfrm>
          <a:prstGeom prst="rect">
            <a:avLst/>
          </a:prstGeom>
          <a:noFill/>
          <a:ln>
            <a:noFill/>
          </a:ln>
        </p:spPr>
        <p:style>
          <a:lnRef idx="0"/>
          <a:fillRef idx="0"/>
          <a:effectRef idx="0"/>
          <a:fontRef idx="minor"/>
        </p:style>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PlaceHolder 1"/>
          <p:cNvSpPr>
            <a:spLocks noGrp="1"/>
          </p:cNvSpPr>
          <p:nvPr>
            <p:ph type="sldImg"/>
          </p:nvPr>
        </p:nvSpPr>
        <p:spPr>
          <a:xfrm>
            <a:off x="380880" y="685800"/>
            <a:ext cx="6092640" cy="3425760"/>
          </a:xfrm>
          <a:prstGeom prst="rect">
            <a:avLst/>
          </a:prstGeom>
        </p:spPr>
      </p:sp>
      <p:sp>
        <p:nvSpPr>
          <p:cNvPr id="585" name="PlaceHolder 2"/>
          <p:cNvSpPr>
            <a:spLocks noGrp="1"/>
          </p:cNvSpPr>
          <p:nvPr>
            <p:ph type="body"/>
          </p:nvPr>
        </p:nvSpPr>
        <p:spPr>
          <a:xfrm>
            <a:off x="685800" y="4343400"/>
            <a:ext cx="5483160" cy="4111560"/>
          </a:xfrm>
          <a:prstGeom prst="rect">
            <a:avLst/>
          </a:prstGeom>
        </p:spPr>
        <p:txBody>
          <a:bodyPr lIns="0" rIns="0" tIns="0" bIns="0"/>
          <a:p>
            <a:pPr marL="216000" indent="-213120">
              <a:lnSpc>
                <a:spcPct val="100000"/>
              </a:lnSpc>
            </a:pPr>
            <a:r>
              <a:rPr b="0" lang="en-US" sz="2000" spc="-1" strike="noStrike">
                <a:latin typeface="Arial"/>
              </a:rPr>
              <a:t>Introduce your self and your role at the Council</a:t>
            </a:r>
            <a:endParaRPr b="0" lang="en-US" sz="2000" spc="-1" strike="noStrike">
              <a:latin typeface="Arial"/>
            </a:endParaRPr>
          </a:p>
          <a:p>
            <a:pPr marL="216000" indent="-213120">
              <a:lnSpc>
                <a:spcPct val="100000"/>
              </a:lnSpc>
            </a:pPr>
            <a:endParaRPr b="0" lang="en-US" sz="2000" spc="-1" strike="noStrike">
              <a:latin typeface="Arial"/>
            </a:endParaRPr>
          </a:p>
        </p:txBody>
      </p:sp>
      <p:sp>
        <p:nvSpPr>
          <p:cNvPr id="586" name="CustomShape 3"/>
          <p:cNvSpPr/>
          <p:nvPr/>
        </p:nvSpPr>
        <p:spPr>
          <a:xfrm>
            <a:off x="3884760" y="8685360"/>
            <a:ext cx="2968560" cy="453960"/>
          </a:xfrm>
          <a:prstGeom prst="rect">
            <a:avLst/>
          </a:prstGeom>
          <a:noFill/>
          <a:ln>
            <a:noFill/>
          </a:ln>
        </p:spPr>
        <p:style>
          <a:lnRef idx="0"/>
          <a:fillRef idx="0"/>
          <a:effectRef idx="0"/>
          <a:fontRef idx="minor"/>
        </p:style>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7" name="PlaceHolder 1"/>
          <p:cNvSpPr>
            <a:spLocks noGrp="1"/>
          </p:cNvSpPr>
          <p:nvPr>
            <p:ph type="sldImg"/>
          </p:nvPr>
        </p:nvSpPr>
        <p:spPr>
          <a:xfrm>
            <a:off x="380880" y="685800"/>
            <a:ext cx="6091200" cy="3424320"/>
          </a:xfrm>
          <a:prstGeom prst="rect">
            <a:avLst/>
          </a:prstGeom>
        </p:spPr>
      </p:sp>
      <p:sp>
        <p:nvSpPr>
          <p:cNvPr id="588" name="PlaceHolder 2"/>
          <p:cNvSpPr>
            <a:spLocks noGrp="1"/>
          </p:cNvSpPr>
          <p:nvPr>
            <p:ph type="body"/>
          </p:nvPr>
        </p:nvSpPr>
        <p:spPr>
          <a:xfrm>
            <a:off x="685800" y="4343400"/>
            <a:ext cx="5481360" cy="4109760"/>
          </a:xfrm>
          <a:prstGeom prst="rect">
            <a:avLst/>
          </a:prstGeom>
        </p:spPr>
        <p:txBody>
          <a:bodyPr lIns="0" rIns="0" tIns="91440" bIns="91440"/>
          <a:p>
            <a:pPr marL="216000" indent="-211680">
              <a:lnSpc>
                <a:spcPct val="100000"/>
              </a:lnSpc>
            </a:pPr>
            <a:r>
              <a:rPr b="0" lang="en-US" sz="1100" spc="-1" strike="noStrike">
                <a:latin typeface="Arial"/>
              </a:rPr>
              <a:t>Add phone icon</a:t>
            </a:r>
            <a:endParaRPr b="0" lang="en-US" sz="11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PlaceHolder 1"/>
          <p:cNvSpPr>
            <a:spLocks noGrp="1"/>
          </p:cNvSpPr>
          <p:nvPr>
            <p:ph type="sldImg"/>
          </p:nvPr>
        </p:nvSpPr>
        <p:spPr>
          <a:xfrm>
            <a:off x="380880" y="685800"/>
            <a:ext cx="6094800" cy="3427920"/>
          </a:xfrm>
          <a:prstGeom prst="rect">
            <a:avLst/>
          </a:prstGeom>
        </p:spPr>
      </p:sp>
      <p:sp>
        <p:nvSpPr>
          <p:cNvPr id="590"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US" sz="2000" spc="-1" strike="noStrike">
                <a:latin typeface="Arial"/>
              </a:rPr>
              <a:t>Introduce your self and your role at the Council</a:t>
            </a:r>
            <a:endParaRPr b="0" lang="en-US" sz="2000" spc="-1" strike="noStrike">
              <a:latin typeface="Arial"/>
            </a:endParaRPr>
          </a:p>
          <a:p>
            <a:pPr marL="216000" indent="-215280">
              <a:lnSpc>
                <a:spcPct val="100000"/>
              </a:lnSpc>
            </a:pPr>
            <a:endParaRPr b="0" lang="en-US" sz="2000" spc="-1" strike="noStrike">
              <a:latin typeface="Arial"/>
            </a:endParaRPr>
          </a:p>
        </p:txBody>
      </p:sp>
      <p:sp>
        <p:nvSpPr>
          <p:cNvPr id="591" name="CustomShape 3"/>
          <p:cNvSpPr/>
          <p:nvPr/>
        </p:nvSpPr>
        <p:spPr>
          <a:xfrm>
            <a:off x="3884760" y="8685360"/>
            <a:ext cx="2970720" cy="456120"/>
          </a:xfrm>
          <a:prstGeom prst="rect">
            <a:avLst/>
          </a:prstGeom>
          <a:noFill/>
          <a:ln>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5"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26" name="PlaceHolder 3"/>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18"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319"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0"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1" name="PlaceHolder 1"/>
          <p:cNvSpPr>
            <a:spLocks noGrp="1"/>
          </p:cNvSpPr>
          <p:nvPr>
            <p:ph type="subTitle"/>
          </p:nvPr>
        </p:nvSpPr>
        <p:spPr>
          <a:xfrm>
            <a:off x="415080" y="557640"/>
            <a:ext cx="11352240" cy="3851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23"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324"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
        <p:nvSpPr>
          <p:cNvPr id="325"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27"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328"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329" name="PlaceHolder 4"/>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31"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332"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333"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35"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336" name="PlaceHolder 3"/>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38"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339"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340"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341" name="PlaceHolder 5"/>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2"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43"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344"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345" name="PlaceHolder 4"/>
          <p:cNvSpPr>
            <a:spLocks noGrp="1"/>
          </p:cNvSpPr>
          <p:nvPr>
            <p:ph type="body"/>
          </p:nvPr>
        </p:nvSpPr>
        <p:spPr>
          <a:xfrm>
            <a:off x="415800" y="1536120"/>
            <a:ext cx="360" cy="2169720"/>
          </a:xfrm>
          <a:prstGeom prst="rect">
            <a:avLst/>
          </a:prstGeom>
        </p:spPr>
        <p:txBody>
          <a:bodyPr lIns="0" rIns="0" tIns="0" bIns="0">
            <a:normAutofit/>
          </a:bodyPr>
          <a:p>
            <a:endParaRPr b="0" lang="en-US" sz="3200" spc="-1" strike="noStrike">
              <a:latin typeface="Arial"/>
            </a:endParaRPr>
          </a:p>
        </p:txBody>
      </p:sp>
      <p:sp>
        <p:nvSpPr>
          <p:cNvPr id="346" name="PlaceHolder 5"/>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347" name="PlaceHolder 6"/>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
        <p:nvSpPr>
          <p:cNvPr id="348" name="PlaceHolder 7"/>
          <p:cNvSpPr>
            <a:spLocks noGrp="1"/>
          </p:cNvSpPr>
          <p:nvPr>
            <p:ph type="body"/>
          </p:nvPr>
        </p:nvSpPr>
        <p:spPr>
          <a:xfrm>
            <a:off x="41580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8"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29"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30"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31" name="PlaceHolder 5"/>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1"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52" name="PlaceHolder 2"/>
          <p:cNvSpPr>
            <a:spLocks noGrp="1"/>
          </p:cNvSpPr>
          <p:nvPr>
            <p:ph type="subTitle"/>
          </p:nvPr>
        </p:nvSpPr>
        <p:spPr>
          <a:xfrm>
            <a:off x="415080" y="-63360"/>
            <a:ext cx="360" cy="7748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54"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56"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357"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58"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9" name="PlaceHolder 1"/>
          <p:cNvSpPr>
            <a:spLocks noGrp="1"/>
          </p:cNvSpPr>
          <p:nvPr>
            <p:ph type="subTitle"/>
          </p:nvPr>
        </p:nvSpPr>
        <p:spPr>
          <a:xfrm>
            <a:off x="415080" y="557640"/>
            <a:ext cx="11352240" cy="3851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61"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362"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
        <p:nvSpPr>
          <p:cNvPr id="363"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65"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366"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367" name="PlaceHolder 4"/>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69"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370"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371"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73"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374" name="PlaceHolder 3"/>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76"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377"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378"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379" name="PlaceHolder 5"/>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3"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34"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35" name="PlaceHolder 4"/>
          <p:cNvSpPr>
            <a:spLocks noGrp="1"/>
          </p:cNvSpPr>
          <p:nvPr>
            <p:ph type="body"/>
          </p:nvPr>
        </p:nvSpPr>
        <p:spPr>
          <a:xfrm>
            <a:off x="415800" y="1536120"/>
            <a:ext cx="360" cy="2169720"/>
          </a:xfrm>
          <a:prstGeom prst="rect">
            <a:avLst/>
          </a:prstGeom>
        </p:spPr>
        <p:txBody>
          <a:bodyPr lIns="0" rIns="0" tIns="0" bIns="0">
            <a:normAutofit/>
          </a:bodyPr>
          <a:p>
            <a:endParaRPr b="0" lang="en-US" sz="3200" spc="-1" strike="noStrike">
              <a:latin typeface="Arial"/>
            </a:endParaRPr>
          </a:p>
        </p:txBody>
      </p:sp>
      <p:sp>
        <p:nvSpPr>
          <p:cNvPr id="36" name="PlaceHolder 5"/>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37" name="PlaceHolder 6"/>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
        <p:nvSpPr>
          <p:cNvPr id="38" name="PlaceHolder 7"/>
          <p:cNvSpPr>
            <a:spLocks noGrp="1"/>
          </p:cNvSpPr>
          <p:nvPr>
            <p:ph type="body"/>
          </p:nvPr>
        </p:nvSpPr>
        <p:spPr>
          <a:xfrm>
            <a:off x="41580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81"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382"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383" name="PlaceHolder 4"/>
          <p:cNvSpPr>
            <a:spLocks noGrp="1"/>
          </p:cNvSpPr>
          <p:nvPr>
            <p:ph type="body"/>
          </p:nvPr>
        </p:nvSpPr>
        <p:spPr>
          <a:xfrm>
            <a:off x="415800" y="1536120"/>
            <a:ext cx="360" cy="2169720"/>
          </a:xfrm>
          <a:prstGeom prst="rect">
            <a:avLst/>
          </a:prstGeom>
        </p:spPr>
        <p:txBody>
          <a:bodyPr lIns="0" rIns="0" tIns="0" bIns="0">
            <a:normAutofit/>
          </a:bodyPr>
          <a:p>
            <a:endParaRPr b="0" lang="en-US" sz="3200" spc="-1" strike="noStrike">
              <a:latin typeface="Arial"/>
            </a:endParaRPr>
          </a:p>
        </p:txBody>
      </p:sp>
      <p:sp>
        <p:nvSpPr>
          <p:cNvPr id="384" name="PlaceHolder 5"/>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385" name="PlaceHolder 6"/>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
        <p:nvSpPr>
          <p:cNvPr id="386" name="PlaceHolder 7"/>
          <p:cNvSpPr>
            <a:spLocks noGrp="1"/>
          </p:cNvSpPr>
          <p:nvPr>
            <p:ph type="body"/>
          </p:nvPr>
        </p:nvSpPr>
        <p:spPr>
          <a:xfrm>
            <a:off x="41580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90"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91" name="PlaceHolder 2"/>
          <p:cNvSpPr>
            <a:spLocks noGrp="1"/>
          </p:cNvSpPr>
          <p:nvPr>
            <p:ph type="subTitle"/>
          </p:nvPr>
        </p:nvSpPr>
        <p:spPr>
          <a:xfrm>
            <a:off x="415080" y="-63360"/>
            <a:ext cx="360" cy="7748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92"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93"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94"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95"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396"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97"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98" name="PlaceHolder 1"/>
          <p:cNvSpPr>
            <a:spLocks noGrp="1"/>
          </p:cNvSpPr>
          <p:nvPr>
            <p:ph type="subTitle"/>
          </p:nvPr>
        </p:nvSpPr>
        <p:spPr>
          <a:xfrm>
            <a:off x="415080" y="557640"/>
            <a:ext cx="11352240" cy="3851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00"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401"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
        <p:nvSpPr>
          <p:cNvPr id="402"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03"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04"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405"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406" name="PlaceHolder 4"/>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08"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409"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410"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11"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12"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413" name="PlaceHolder 3"/>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4"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15"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416"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417"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418" name="PlaceHolder 5"/>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9"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20"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421"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422" name="PlaceHolder 4"/>
          <p:cNvSpPr>
            <a:spLocks noGrp="1"/>
          </p:cNvSpPr>
          <p:nvPr>
            <p:ph type="body"/>
          </p:nvPr>
        </p:nvSpPr>
        <p:spPr>
          <a:xfrm>
            <a:off x="415800" y="1536120"/>
            <a:ext cx="360" cy="2169720"/>
          </a:xfrm>
          <a:prstGeom prst="rect">
            <a:avLst/>
          </a:prstGeom>
        </p:spPr>
        <p:txBody>
          <a:bodyPr lIns="0" rIns="0" tIns="0" bIns="0">
            <a:normAutofit/>
          </a:bodyPr>
          <a:p>
            <a:endParaRPr b="0" lang="en-US" sz="3200" spc="-1" strike="noStrike">
              <a:latin typeface="Arial"/>
            </a:endParaRPr>
          </a:p>
        </p:txBody>
      </p:sp>
      <p:sp>
        <p:nvSpPr>
          <p:cNvPr id="423" name="PlaceHolder 5"/>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424" name="PlaceHolder 6"/>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
        <p:nvSpPr>
          <p:cNvPr id="425" name="PlaceHolder 7"/>
          <p:cNvSpPr>
            <a:spLocks noGrp="1"/>
          </p:cNvSpPr>
          <p:nvPr>
            <p:ph type="body"/>
          </p:nvPr>
        </p:nvSpPr>
        <p:spPr>
          <a:xfrm>
            <a:off x="41580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0"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31" name="PlaceHolder 2"/>
          <p:cNvSpPr>
            <a:spLocks noGrp="1"/>
          </p:cNvSpPr>
          <p:nvPr>
            <p:ph type="subTitle"/>
          </p:nvPr>
        </p:nvSpPr>
        <p:spPr>
          <a:xfrm>
            <a:off x="415080" y="-63360"/>
            <a:ext cx="360" cy="7748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33"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34"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35"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436"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37"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38" name="PlaceHolder 1"/>
          <p:cNvSpPr>
            <a:spLocks noGrp="1"/>
          </p:cNvSpPr>
          <p:nvPr>
            <p:ph type="subTitle"/>
          </p:nvPr>
        </p:nvSpPr>
        <p:spPr>
          <a:xfrm>
            <a:off x="415080" y="557640"/>
            <a:ext cx="11352240" cy="3851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39"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40"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441"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
        <p:nvSpPr>
          <p:cNvPr id="442"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7" name="PlaceHolder 2"/>
          <p:cNvSpPr>
            <a:spLocks noGrp="1"/>
          </p:cNvSpPr>
          <p:nvPr>
            <p:ph type="subTitle"/>
          </p:nvPr>
        </p:nvSpPr>
        <p:spPr>
          <a:xfrm>
            <a:off x="415080" y="-63360"/>
            <a:ext cx="360" cy="7748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43"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44"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445"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446" name="PlaceHolder 4"/>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47"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48"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449"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450"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51"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52"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453" name="PlaceHolder 3"/>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54"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55"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456"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457"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458" name="PlaceHolder 5"/>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59"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60"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461"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462" name="PlaceHolder 4"/>
          <p:cNvSpPr>
            <a:spLocks noGrp="1"/>
          </p:cNvSpPr>
          <p:nvPr>
            <p:ph type="body"/>
          </p:nvPr>
        </p:nvSpPr>
        <p:spPr>
          <a:xfrm>
            <a:off x="415800" y="1536120"/>
            <a:ext cx="360" cy="2169720"/>
          </a:xfrm>
          <a:prstGeom prst="rect">
            <a:avLst/>
          </a:prstGeom>
        </p:spPr>
        <p:txBody>
          <a:bodyPr lIns="0" rIns="0" tIns="0" bIns="0">
            <a:normAutofit/>
          </a:bodyPr>
          <a:p>
            <a:endParaRPr b="0" lang="en-US" sz="3200" spc="-1" strike="noStrike">
              <a:latin typeface="Arial"/>
            </a:endParaRPr>
          </a:p>
        </p:txBody>
      </p:sp>
      <p:sp>
        <p:nvSpPr>
          <p:cNvPr id="463" name="PlaceHolder 5"/>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464" name="PlaceHolder 6"/>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
        <p:nvSpPr>
          <p:cNvPr id="465" name="PlaceHolder 7"/>
          <p:cNvSpPr>
            <a:spLocks noGrp="1"/>
          </p:cNvSpPr>
          <p:nvPr>
            <p:ph type="body"/>
          </p:nvPr>
        </p:nvSpPr>
        <p:spPr>
          <a:xfrm>
            <a:off x="41580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9"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51"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52"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15080" y="557640"/>
            <a:ext cx="11352240" cy="3851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56"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57"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
        <p:nvSpPr>
          <p:cNvPr id="58"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4" name="PlaceHolder 2"/>
          <p:cNvSpPr>
            <a:spLocks noGrp="1"/>
          </p:cNvSpPr>
          <p:nvPr>
            <p:ph type="subTitle"/>
          </p:nvPr>
        </p:nvSpPr>
        <p:spPr>
          <a:xfrm>
            <a:off x="415080" y="-63360"/>
            <a:ext cx="360" cy="7748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60"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61"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62" name="PlaceHolder 4"/>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64"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65"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66"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68"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69" name="PlaceHolder 3"/>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71"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72"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73"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74" name="PlaceHolder 5"/>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76"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77"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78" name="PlaceHolder 4"/>
          <p:cNvSpPr>
            <a:spLocks noGrp="1"/>
          </p:cNvSpPr>
          <p:nvPr>
            <p:ph type="body"/>
          </p:nvPr>
        </p:nvSpPr>
        <p:spPr>
          <a:xfrm>
            <a:off x="415800" y="1536120"/>
            <a:ext cx="360" cy="2169720"/>
          </a:xfrm>
          <a:prstGeom prst="rect">
            <a:avLst/>
          </a:prstGeom>
        </p:spPr>
        <p:txBody>
          <a:bodyPr lIns="0" rIns="0" tIns="0" bIns="0">
            <a:normAutofit/>
          </a:bodyPr>
          <a:p>
            <a:endParaRPr b="0" lang="en-US" sz="3200" spc="-1" strike="noStrike">
              <a:latin typeface="Arial"/>
            </a:endParaRPr>
          </a:p>
        </p:txBody>
      </p:sp>
      <p:sp>
        <p:nvSpPr>
          <p:cNvPr id="79" name="PlaceHolder 5"/>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80" name="PlaceHolder 6"/>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
        <p:nvSpPr>
          <p:cNvPr id="81" name="PlaceHolder 7"/>
          <p:cNvSpPr>
            <a:spLocks noGrp="1"/>
          </p:cNvSpPr>
          <p:nvPr>
            <p:ph type="body"/>
          </p:nvPr>
        </p:nvSpPr>
        <p:spPr>
          <a:xfrm>
            <a:off x="41580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85" name="PlaceHolder 2"/>
          <p:cNvSpPr>
            <a:spLocks noGrp="1"/>
          </p:cNvSpPr>
          <p:nvPr>
            <p:ph type="subTitle"/>
          </p:nvPr>
        </p:nvSpPr>
        <p:spPr>
          <a:xfrm>
            <a:off x="415080" y="-63360"/>
            <a:ext cx="360" cy="7748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87"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89"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90"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6"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15080" y="557640"/>
            <a:ext cx="11352240" cy="3851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94"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95"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
        <p:nvSpPr>
          <p:cNvPr id="96"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98"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99"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100" name="PlaceHolder 4"/>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02"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103"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104"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06"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107" name="PlaceHolder 3"/>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09"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110"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111"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112" name="PlaceHolder 5"/>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14"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115"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116" name="PlaceHolder 4"/>
          <p:cNvSpPr>
            <a:spLocks noGrp="1"/>
          </p:cNvSpPr>
          <p:nvPr>
            <p:ph type="body"/>
          </p:nvPr>
        </p:nvSpPr>
        <p:spPr>
          <a:xfrm>
            <a:off x="415800" y="1536120"/>
            <a:ext cx="360" cy="2169720"/>
          </a:xfrm>
          <a:prstGeom prst="rect">
            <a:avLst/>
          </a:prstGeom>
        </p:spPr>
        <p:txBody>
          <a:bodyPr lIns="0" rIns="0" tIns="0" bIns="0">
            <a:normAutofit/>
          </a:bodyPr>
          <a:p>
            <a:endParaRPr b="0" lang="en-US" sz="3200" spc="-1" strike="noStrike">
              <a:latin typeface="Arial"/>
            </a:endParaRPr>
          </a:p>
        </p:txBody>
      </p:sp>
      <p:sp>
        <p:nvSpPr>
          <p:cNvPr id="117" name="PlaceHolder 5"/>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118" name="PlaceHolder 6"/>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
        <p:nvSpPr>
          <p:cNvPr id="119" name="PlaceHolder 7"/>
          <p:cNvSpPr>
            <a:spLocks noGrp="1"/>
          </p:cNvSpPr>
          <p:nvPr>
            <p:ph type="body"/>
          </p:nvPr>
        </p:nvSpPr>
        <p:spPr>
          <a:xfrm>
            <a:off x="41580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23" name="PlaceHolder 2"/>
          <p:cNvSpPr>
            <a:spLocks noGrp="1"/>
          </p:cNvSpPr>
          <p:nvPr>
            <p:ph type="subTitle"/>
          </p:nvPr>
        </p:nvSpPr>
        <p:spPr>
          <a:xfrm>
            <a:off x="415080" y="-63360"/>
            <a:ext cx="360" cy="7748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25"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8"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9"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27"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128"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415080" y="557640"/>
            <a:ext cx="11352240" cy="3851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32"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133"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
        <p:nvSpPr>
          <p:cNvPr id="134"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36"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137"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138" name="PlaceHolder 4"/>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40"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141"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142"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44"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145" name="PlaceHolder 3"/>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47"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148"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149"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150" name="PlaceHolder 5"/>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52"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153"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154" name="PlaceHolder 4"/>
          <p:cNvSpPr>
            <a:spLocks noGrp="1"/>
          </p:cNvSpPr>
          <p:nvPr>
            <p:ph type="body"/>
          </p:nvPr>
        </p:nvSpPr>
        <p:spPr>
          <a:xfrm>
            <a:off x="415800" y="1536120"/>
            <a:ext cx="360" cy="2169720"/>
          </a:xfrm>
          <a:prstGeom prst="rect">
            <a:avLst/>
          </a:prstGeom>
        </p:spPr>
        <p:txBody>
          <a:bodyPr lIns="0" rIns="0" tIns="0" bIns="0">
            <a:normAutofit/>
          </a:bodyPr>
          <a:p>
            <a:endParaRPr b="0" lang="en-US" sz="3200" spc="-1" strike="noStrike">
              <a:latin typeface="Arial"/>
            </a:endParaRPr>
          </a:p>
        </p:txBody>
      </p:sp>
      <p:sp>
        <p:nvSpPr>
          <p:cNvPr id="155" name="PlaceHolder 5"/>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156" name="PlaceHolder 6"/>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
        <p:nvSpPr>
          <p:cNvPr id="157" name="PlaceHolder 7"/>
          <p:cNvSpPr>
            <a:spLocks noGrp="1"/>
          </p:cNvSpPr>
          <p:nvPr>
            <p:ph type="body"/>
          </p:nvPr>
        </p:nvSpPr>
        <p:spPr>
          <a:xfrm>
            <a:off x="41580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0"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61" name="PlaceHolder 2"/>
          <p:cNvSpPr>
            <a:spLocks noGrp="1"/>
          </p:cNvSpPr>
          <p:nvPr>
            <p:ph type="subTitle"/>
          </p:nvPr>
        </p:nvSpPr>
        <p:spPr>
          <a:xfrm>
            <a:off x="415080" y="-63360"/>
            <a:ext cx="360" cy="7748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63"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65"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166"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7"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8" name="PlaceHolder 1"/>
          <p:cNvSpPr>
            <a:spLocks noGrp="1"/>
          </p:cNvSpPr>
          <p:nvPr>
            <p:ph type="subTitle"/>
          </p:nvPr>
        </p:nvSpPr>
        <p:spPr>
          <a:xfrm>
            <a:off x="415080" y="557640"/>
            <a:ext cx="11352240" cy="3851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70"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171"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
        <p:nvSpPr>
          <p:cNvPr id="172"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74"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175"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176" name="PlaceHolder 4"/>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78"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179"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180"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82"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183" name="PlaceHolder 3"/>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85"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186"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187"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188" name="PlaceHolder 5"/>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15080" y="557640"/>
            <a:ext cx="11352240" cy="3851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90"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191"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192" name="PlaceHolder 4"/>
          <p:cNvSpPr>
            <a:spLocks noGrp="1"/>
          </p:cNvSpPr>
          <p:nvPr>
            <p:ph type="body"/>
          </p:nvPr>
        </p:nvSpPr>
        <p:spPr>
          <a:xfrm>
            <a:off x="415800" y="1536120"/>
            <a:ext cx="360" cy="2169720"/>
          </a:xfrm>
          <a:prstGeom prst="rect">
            <a:avLst/>
          </a:prstGeom>
        </p:spPr>
        <p:txBody>
          <a:bodyPr lIns="0" rIns="0" tIns="0" bIns="0">
            <a:normAutofit/>
          </a:bodyPr>
          <a:p>
            <a:endParaRPr b="0" lang="en-US" sz="3200" spc="-1" strike="noStrike">
              <a:latin typeface="Arial"/>
            </a:endParaRPr>
          </a:p>
        </p:txBody>
      </p:sp>
      <p:sp>
        <p:nvSpPr>
          <p:cNvPr id="193" name="PlaceHolder 5"/>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194" name="PlaceHolder 6"/>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
        <p:nvSpPr>
          <p:cNvPr id="195" name="PlaceHolder 7"/>
          <p:cNvSpPr>
            <a:spLocks noGrp="1"/>
          </p:cNvSpPr>
          <p:nvPr>
            <p:ph type="body"/>
          </p:nvPr>
        </p:nvSpPr>
        <p:spPr>
          <a:xfrm>
            <a:off x="41580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9"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00" name="PlaceHolder 2"/>
          <p:cNvSpPr>
            <a:spLocks noGrp="1"/>
          </p:cNvSpPr>
          <p:nvPr>
            <p:ph type="subTitle"/>
          </p:nvPr>
        </p:nvSpPr>
        <p:spPr>
          <a:xfrm>
            <a:off x="415080" y="-63360"/>
            <a:ext cx="360" cy="7748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02"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04"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205"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6"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7" name="PlaceHolder 1"/>
          <p:cNvSpPr>
            <a:spLocks noGrp="1"/>
          </p:cNvSpPr>
          <p:nvPr>
            <p:ph type="subTitle"/>
          </p:nvPr>
        </p:nvSpPr>
        <p:spPr>
          <a:xfrm>
            <a:off x="415080" y="557640"/>
            <a:ext cx="11352240" cy="3851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09"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210"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
        <p:nvSpPr>
          <p:cNvPr id="211"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13"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214"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215" name="PlaceHolder 4"/>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17"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218"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219"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3"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14"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
        <p:nvSpPr>
          <p:cNvPr id="15"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21"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222" name="PlaceHolder 3"/>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24"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225"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226"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227" name="PlaceHolder 5"/>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29"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230"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231" name="PlaceHolder 4"/>
          <p:cNvSpPr>
            <a:spLocks noGrp="1"/>
          </p:cNvSpPr>
          <p:nvPr>
            <p:ph type="body"/>
          </p:nvPr>
        </p:nvSpPr>
        <p:spPr>
          <a:xfrm>
            <a:off x="415800" y="1536120"/>
            <a:ext cx="360" cy="2169720"/>
          </a:xfrm>
          <a:prstGeom prst="rect">
            <a:avLst/>
          </a:prstGeom>
        </p:spPr>
        <p:txBody>
          <a:bodyPr lIns="0" rIns="0" tIns="0" bIns="0">
            <a:normAutofit/>
          </a:bodyPr>
          <a:p>
            <a:endParaRPr b="0" lang="en-US" sz="3200" spc="-1" strike="noStrike">
              <a:latin typeface="Arial"/>
            </a:endParaRPr>
          </a:p>
        </p:txBody>
      </p:sp>
      <p:sp>
        <p:nvSpPr>
          <p:cNvPr id="232" name="PlaceHolder 5"/>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233" name="PlaceHolder 6"/>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
        <p:nvSpPr>
          <p:cNvPr id="234" name="PlaceHolder 7"/>
          <p:cNvSpPr>
            <a:spLocks noGrp="1"/>
          </p:cNvSpPr>
          <p:nvPr>
            <p:ph type="body"/>
          </p:nvPr>
        </p:nvSpPr>
        <p:spPr>
          <a:xfrm>
            <a:off x="41580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7"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38" name="PlaceHolder 2"/>
          <p:cNvSpPr>
            <a:spLocks noGrp="1"/>
          </p:cNvSpPr>
          <p:nvPr>
            <p:ph type="subTitle"/>
          </p:nvPr>
        </p:nvSpPr>
        <p:spPr>
          <a:xfrm>
            <a:off x="415080" y="-63360"/>
            <a:ext cx="360" cy="7748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40"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42"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243"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4"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5" name="PlaceHolder 1"/>
          <p:cNvSpPr>
            <a:spLocks noGrp="1"/>
          </p:cNvSpPr>
          <p:nvPr>
            <p:ph type="subTitle"/>
          </p:nvPr>
        </p:nvSpPr>
        <p:spPr>
          <a:xfrm>
            <a:off x="415080" y="557640"/>
            <a:ext cx="11352240" cy="3851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47"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248"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
        <p:nvSpPr>
          <p:cNvPr id="249"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17"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18"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19" name="PlaceHolder 4"/>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51"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252"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253" name="PlaceHolder 4"/>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55"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256"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257"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59"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260" name="PlaceHolder 3"/>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62"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263"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264"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265" name="PlaceHolder 5"/>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67"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268"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269" name="PlaceHolder 4"/>
          <p:cNvSpPr>
            <a:spLocks noGrp="1"/>
          </p:cNvSpPr>
          <p:nvPr>
            <p:ph type="body"/>
          </p:nvPr>
        </p:nvSpPr>
        <p:spPr>
          <a:xfrm>
            <a:off x="415800" y="1536120"/>
            <a:ext cx="360" cy="2169720"/>
          </a:xfrm>
          <a:prstGeom prst="rect">
            <a:avLst/>
          </a:prstGeom>
        </p:spPr>
        <p:txBody>
          <a:bodyPr lIns="0" rIns="0" tIns="0" bIns="0">
            <a:normAutofit/>
          </a:bodyPr>
          <a:p>
            <a:endParaRPr b="0" lang="en-US" sz="3200" spc="-1" strike="noStrike">
              <a:latin typeface="Arial"/>
            </a:endParaRPr>
          </a:p>
        </p:txBody>
      </p:sp>
      <p:sp>
        <p:nvSpPr>
          <p:cNvPr id="270" name="PlaceHolder 5"/>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271" name="PlaceHolder 6"/>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
        <p:nvSpPr>
          <p:cNvPr id="272" name="PlaceHolder 7"/>
          <p:cNvSpPr>
            <a:spLocks noGrp="1"/>
          </p:cNvSpPr>
          <p:nvPr>
            <p:ph type="body"/>
          </p:nvPr>
        </p:nvSpPr>
        <p:spPr>
          <a:xfrm>
            <a:off x="41580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5"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76" name="PlaceHolder 2"/>
          <p:cNvSpPr>
            <a:spLocks noGrp="1"/>
          </p:cNvSpPr>
          <p:nvPr>
            <p:ph type="subTitle"/>
          </p:nvPr>
        </p:nvSpPr>
        <p:spPr>
          <a:xfrm>
            <a:off x="415080" y="-63360"/>
            <a:ext cx="360" cy="7748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78"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80"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281"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82"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1"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22"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23"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3" name="PlaceHolder 1"/>
          <p:cNvSpPr>
            <a:spLocks noGrp="1"/>
          </p:cNvSpPr>
          <p:nvPr>
            <p:ph type="subTitle"/>
          </p:nvPr>
        </p:nvSpPr>
        <p:spPr>
          <a:xfrm>
            <a:off x="415080" y="557640"/>
            <a:ext cx="11352240" cy="3851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85"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286" name="PlaceHolder 3"/>
          <p:cNvSpPr>
            <a:spLocks noGrp="1"/>
          </p:cNvSpPr>
          <p:nvPr>
            <p:ph type="body"/>
          </p:nvPr>
        </p:nvSpPr>
        <p:spPr>
          <a:xfrm>
            <a:off x="415440" y="1536120"/>
            <a:ext cx="360" cy="4549320"/>
          </a:xfrm>
          <a:prstGeom prst="rect">
            <a:avLst/>
          </a:prstGeom>
        </p:spPr>
        <p:txBody>
          <a:bodyPr lIns="0" rIns="0" tIns="0" bIns="0">
            <a:normAutofit/>
          </a:bodyPr>
          <a:p>
            <a:endParaRPr b="0" lang="en-US" sz="3200" spc="-1" strike="noStrike">
              <a:latin typeface="Arial"/>
            </a:endParaRPr>
          </a:p>
        </p:txBody>
      </p:sp>
      <p:sp>
        <p:nvSpPr>
          <p:cNvPr id="287"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89"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
        <p:nvSpPr>
          <p:cNvPr id="290"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291" name="PlaceHolder 4"/>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93"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294"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295"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297"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298" name="PlaceHolder 3"/>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00"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301"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302" name="PlaceHolder 4"/>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303" name="PlaceHolder 5"/>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05" name="PlaceHolder 2"/>
          <p:cNvSpPr>
            <a:spLocks noGrp="1"/>
          </p:cNvSpPr>
          <p:nvPr>
            <p:ph type="body"/>
          </p:nvPr>
        </p:nvSpPr>
        <p:spPr>
          <a:xfrm>
            <a:off x="415080" y="1536120"/>
            <a:ext cx="360" cy="2169720"/>
          </a:xfrm>
          <a:prstGeom prst="rect">
            <a:avLst/>
          </a:prstGeom>
        </p:spPr>
        <p:txBody>
          <a:bodyPr lIns="0" rIns="0" tIns="0" bIns="0">
            <a:normAutofit/>
          </a:bodyPr>
          <a:p>
            <a:endParaRPr b="0" lang="en-US" sz="3200" spc="-1" strike="noStrike">
              <a:latin typeface="Arial"/>
            </a:endParaRPr>
          </a:p>
        </p:txBody>
      </p:sp>
      <p:sp>
        <p:nvSpPr>
          <p:cNvPr id="306" name="PlaceHolder 3"/>
          <p:cNvSpPr>
            <a:spLocks noGrp="1"/>
          </p:cNvSpPr>
          <p:nvPr>
            <p:ph type="body"/>
          </p:nvPr>
        </p:nvSpPr>
        <p:spPr>
          <a:xfrm>
            <a:off x="415440" y="1536120"/>
            <a:ext cx="360" cy="2169720"/>
          </a:xfrm>
          <a:prstGeom prst="rect">
            <a:avLst/>
          </a:prstGeom>
        </p:spPr>
        <p:txBody>
          <a:bodyPr lIns="0" rIns="0" tIns="0" bIns="0">
            <a:normAutofit/>
          </a:bodyPr>
          <a:p>
            <a:endParaRPr b="0" lang="en-US" sz="3200" spc="-1" strike="noStrike">
              <a:latin typeface="Arial"/>
            </a:endParaRPr>
          </a:p>
        </p:txBody>
      </p:sp>
      <p:sp>
        <p:nvSpPr>
          <p:cNvPr id="307" name="PlaceHolder 4"/>
          <p:cNvSpPr>
            <a:spLocks noGrp="1"/>
          </p:cNvSpPr>
          <p:nvPr>
            <p:ph type="body"/>
          </p:nvPr>
        </p:nvSpPr>
        <p:spPr>
          <a:xfrm>
            <a:off x="415800" y="1536120"/>
            <a:ext cx="360" cy="2169720"/>
          </a:xfrm>
          <a:prstGeom prst="rect">
            <a:avLst/>
          </a:prstGeom>
        </p:spPr>
        <p:txBody>
          <a:bodyPr lIns="0" rIns="0" tIns="0" bIns="0">
            <a:normAutofit/>
          </a:bodyPr>
          <a:p>
            <a:endParaRPr b="0" lang="en-US" sz="3200" spc="-1" strike="noStrike">
              <a:latin typeface="Arial"/>
            </a:endParaRPr>
          </a:p>
        </p:txBody>
      </p:sp>
      <p:sp>
        <p:nvSpPr>
          <p:cNvPr id="308" name="PlaceHolder 5"/>
          <p:cNvSpPr>
            <a:spLocks noGrp="1"/>
          </p:cNvSpPr>
          <p:nvPr>
            <p:ph type="body"/>
          </p:nvPr>
        </p:nvSpPr>
        <p:spPr>
          <a:xfrm>
            <a:off x="415080" y="3912480"/>
            <a:ext cx="360" cy="2169720"/>
          </a:xfrm>
          <a:prstGeom prst="rect">
            <a:avLst/>
          </a:prstGeom>
        </p:spPr>
        <p:txBody>
          <a:bodyPr lIns="0" rIns="0" tIns="0" bIns="0">
            <a:normAutofit/>
          </a:bodyPr>
          <a:p>
            <a:endParaRPr b="0" lang="en-US" sz="3200" spc="-1" strike="noStrike">
              <a:latin typeface="Arial"/>
            </a:endParaRPr>
          </a:p>
        </p:txBody>
      </p:sp>
      <p:sp>
        <p:nvSpPr>
          <p:cNvPr id="309" name="PlaceHolder 6"/>
          <p:cNvSpPr>
            <a:spLocks noGrp="1"/>
          </p:cNvSpPr>
          <p:nvPr>
            <p:ph type="body"/>
          </p:nvPr>
        </p:nvSpPr>
        <p:spPr>
          <a:xfrm>
            <a:off x="415440" y="3912480"/>
            <a:ext cx="360" cy="2169720"/>
          </a:xfrm>
          <a:prstGeom prst="rect">
            <a:avLst/>
          </a:prstGeom>
        </p:spPr>
        <p:txBody>
          <a:bodyPr lIns="0" rIns="0" tIns="0" bIns="0">
            <a:normAutofit/>
          </a:bodyPr>
          <a:p>
            <a:endParaRPr b="0" lang="en-US" sz="3200" spc="-1" strike="noStrike">
              <a:latin typeface="Arial"/>
            </a:endParaRPr>
          </a:p>
        </p:txBody>
      </p:sp>
      <p:sp>
        <p:nvSpPr>
          <p:cNvPr id="310" name="PlaceHolder 7"/>
          <p:cNvSpPr>
            <a:spLocks noGrp="1"/>
          </p:cNvSpPr>
          <p:nvPr>
            <p:ph type="body"/>
          </p:nvPr>
        </p:nvSpPr>
        <p:spPr>
          <a:xfrm>
            <a:off x="415800" y="3912480"/>
            <a:ext cx="360" cy="2169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13"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14" name="PlaceHolder 2"/>
          <p:cNvSpPr>
            <a:spLocks noGrp="1"/>
          </p:cNvSpPr>
          <p:nvPr>
            <p:ph type="subTitle"/>
          </p:nvPr>
        </p:nvSpPr>
        <p:spPr>
          <a:xfrm>
            <a:off x="415080" y="-63360"/>
            <a:ext cx="360" cy="7748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415080" y="557640"/>
            <a:ext cx="11352240" cy="830520"/>
          </a:xfrm>
          <a:prstGeom prst="rect">
            <a:avLst/>
          </a:prstGeom>
        </p:spPr>
        <p:txBody>
          <a:bodyPr lIns="0" rIns="0" tIns="0" bIns="0" anchor="ctr"/>
          <a:p>
            <a:pPr algn="ctr"/>
            <a:endParaRPr b="0" lang="en-US" sz="4400" spc="-1" strike="noStrike">
              <a:latin typeface="Arial"/>
            </a:endParaRPr>
          </a:p>
        </p:txBody>
      </p:sp>
      <p:sp>
        <p:nvSpPr>
          <p:cNvPr id="316" name="PlaceHolder 2"/>
          <p:cNvSpPr>
            <a:spLocks noGrp="1"/>
          </p:cNvSpPr>
          <p:nvPr>
            <p:ph type="body"/>
          </p:nvPr>
        </p:nvSpPr>
        <p:spPr>
          <a:xfrm>
            <a:off x="415080" y="1536120"/>
            <a:ext cx="360" cy="454932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3.png"/><Relationship Id="rId3" Type="http://schemas.openxmlformats.org/officeDocument/2006/relationships/slideLayout" Target="../slideLayouts/slideLayout133.xml"/><Relationship Id="rId4" Type="http://schemas.openxmlformats.org/officeDocument/2006/relationships/slideLayout" Target="../slideLayouts/slideLayout134.xml"/><Relationship Id="rId5" Type="http://schemas.openxmlformats.org/officeDocument/2006/relationships/slideLayout" Target="../slideLayouts/slideLayout135.xml"/><Relationship Id="rId6" Type="http://schemas.openxmlformats.org/officeDocument/2006/relationships/slideLayout" Target="../slideLayouts/slideLayout136.xml"/><Relationship Id="rId7" Type="http://schemas.openxmlformats.org/officeDocument/2006/relationships/slideLayout" Target="../slideLayouts/slideLayout137.xml"/><Relationship Id="rId8" Type="http://schemas.openxmlformats.org/officeDocument/2006/relationships/slideLayout" Target="../slideLayouts/slideLayout138.xml"/><Relationship Id="rId9" Type="http://schemas.openxmlformats.org/officeDocument/2006/relationships/slideLayout" Target="../slideLayouts/slideLayout139.xml"/><Relationship Id="rId10" Type="http://schemas.openxmlformats.org/officeDocument/2006/relationships/slideLayout" Target="../slideLayouts/slideLayout140.xml"/><Relationship Id="rId11" Type="http://schemas.openxmlformats.org/officeDocument/2006/relationships/slideLayout" Target="../slideLayouts/slideLayout141.xml"/><Relationship Id="rId12" Type="http://schemas.openxmlformats.org/officeDocument/2006/relationships/slideLayout" Target="../slideLayouts/slideLayout142.xml"/><Relationship Id="rId13" Type="http://schemas.openxmlformats.org/officeDocument/2006/relationships/slideLayout" Target="../slideLayouts/slideLayout143.xml"/><Relationship Id="rId14" Type="http://schemas.openxmlformats.org/officeDocument/2006/relationships/slideLayout" Target="../slideLayouts/slideLayout144.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2.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c78d8"/>
        </a:solidFill>
      </p:bgPr>
    </p:bg>
    <p:spTree>
      <p:nvGrpSpPr>
        <p:cNvPr id="1" name=""/>
        <p:cNvGrpSpPr/>
        <p:nvPr/>
      </p:nvGrpSpPr>
      <p:grpSpPr>
        <a:xfrm>
          <a:off x="0" y="0"/>
          <a:ext cx="0" cy="0"/>
          <a:chOff x="0" y="0"/>
          <a:chExt cx="0" cy="0"/>
        </a:xfrm>
      </p:grpSpPr>
      <p:pic>
        <p:nvPicPr>
          <p:cNvPr id="0" name="Google Shape;9;p2" descr=""/>
          <p:cNvPicPr/>
          <p:nvPr/>
        </p:nvPicPr>
        <p:blipFill>
          <a:blip r:embed="rId2"/>
          <a:stretch/>
        </p:blipFill>
        <p:spPr>
          <a:xfrm>
            <a:off x="0" y="0"/>
            <a:ext cx="9135720" cy="6852240"/>
          </a:xfrm>
          <a:prstGeom prst="rect">
            <a:avLst/>
          </a:prstGeom>
          <a:ln>
            <a:noFill/>
          </a:ln>
        </p:spPr>
      </p:pic>
      <p:sp>
        <p:nvSpPr>
          <p:cNvPr id="1" name="PlaceHolder 1"/>
          <p:cNvSpPr>
            <a:spLocks noGrp="1"/>
          </p:cNvSpPr>
          <p:nvPr>
            <p:ph type="title"/>
          </p:nvPr>
        </p:nvSpPr>
        <p:spPr>
          <a:xfrm>
            <a:off x="609120" y="273600"/>
            <a:ext cx="1096956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2" name="PlaceHolder 2"/>
          <p:cNvSpPr>
            <a:spLocks noGrp="1"/>
          </p:cNvSpPr>
          <p:nvPr>
            <p:ph type="body"/>
          </p:nvPr>
        </p:nvSpPr>
        <p:spPr>
          <a:xfrm>
            <a:off x="609120" y="1604520"/>
            <a:ext cx="1096956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2cc"/>
        </a:solidFill>
      </p:bgPr>
    </p:bg>
    <p:spTree>
      <p:nvGrpSpPr>
        <p:cNvPr id="1" name=""/>
        <p:cNvGrpSpPr/>
        <p:nvPr/>
      </p:nvGrpSpPr>
      <p:grpSpPr>
        <a:xfrm>
          <a:off x="0" y="0"/>
          <a:ext cx="0" cy="0"/>
          <a:chOff x="0" y="0"/>
          <a:chExt cx="0" cy="0"/>
        </a:xfrm>
      </p:grpSpPr>
      <p:sp>
        <p:nvSpPr>
          <p:cNvPr id="349" name="PlaceHolder 1"/>
          <p:cNvSpPr>
            <a:spLocks noGrp="1"/>
          </p:cNvSpPr>
          <p:nvPr>
            <p:ph type="title"/>
          </p:nvPr>
        </p:nvSpPr>
        <p:spPr>
          <a:xfrm>
            <a:off x="609120" y="273600"/>
            <a:ext cx="1096956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350" name="PlaceHolder 2"/>
          <p:cNvSpPr>
            <a:spLocks noGrp="1"/>
          </p:cNvSpPr>
          <p:nvPr>
            <p:ph type="body"/>
          </p:nvPr>
        </p:nvSpPr>
        <p:spPr>
          <a:xfrm>
            <a:off x="609120" y="1604520"/>
            <a:ext cx="1096956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7" name="PlaceHolder 1"/>
          <p:cNvSpPr>
            <a:spLocks noGrp="1"/>
          </p:cNvSpPr>
          <p:nvPr>
            <p:ph type="title"/>
          </p:nvPr>
        </p:nvSpPr>
        <p:spPr>
          <a:xfrm>
            <a:off x="415080" y="557640"/>
            <a:ext cx="11352240" cy="830520"/>
          </a:xfrm>
          <a:prstGeom prst="rect">
            <a:avLst/>
          </a:prstGeom>
        </p:spPr>
        <p:txBody>
          <a:bodyPr lIns="0" rIns="0" tIns="0" bIns="0" anchor="ctr"/>
          <a:p>
            <a:r>
              <a:rPr b="0" lang="en-US" sz="1800" spc="-1" strike="noStrike">
                <a:latin typeface="Arial"/>
              </a:rPr>
              <a:t>Click to edit the title text format</a:t>
            </a:r>
            <a:endParaRPr b="0" lang="en-US" sz="1800" spc="-1" strike="noStrike">
              <a:latin typeface="Arial"/>
            </a:endParaRPr>
          </a:p>
        </p:txBody>
      </p:sp>
      <p:sp>
        <p:nvSpPr>
          <p:cNvPr id="388" name="PlaceHolder 2"/>
          <p:cNvSpPr>
            <a:spLocks noGrp="1"/>
          </p:cNvSpPr>
          <p:nvPr>
            <p:ph type="body"/>
          </p:nvPr>
        </p:nvSpPr>
        <p:spPr>
          <a:xfrm>
            <a:off x="415080" y="1536120"/>
            <a:ext cx="360" cy="45493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389" name="PlaceHolder 3"/>
          <p:cNvSpPr>
            <a:spLocks noGrp="1"/>
          </p:cNvSpPr>
          <p:nvPr>
            <p:ph type="body"/>
          </p:nvPr>
        </p:nvSpPr>
        <p:spPr>
          <a:xfrm>
            <a:off x="415440" y="1536120"/>
            <a:ext cx="360" cy="45493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c78d8"/>
        </a:solidFill>
      </p:bgPr>
    </p:bg>
    <p:spTree>
      <p:nvGrpSpPr>
        <p:cNvPr id="1" name=""/>
        <p:cNvGrpSpPr/>
        <p:nvPr/>
      </p:nvGrpSpPr>
      <p:grpSpPr>
        <a:xfrm>
          <a:off x="0" y="0"/>
          <a:ext cx="0" cy="0"/>
          <a:chOff x="0" y="0"/>
          <a:chExt cx="0" cy="0"/>
        </a:xfrm>
      </p:grpSpPr>
      <p:pic>
        <p:nvPicPr>
          <p:cNvPr id="426" name="Google Shape;30;p8" descr=""/>
          <p:cNvPicPr/>
          <p:nvPr/>
        </p:nvPicPr>
        <p:blipFill>
          <a:blip r:embed="rId2"/>
          <a:stretch/>
        </p:blipFill>
        <p:spPr>
          <a:xfrm>
            <a:off x="0" y="0"/>
            <a:ext cx="9135720" cy="6852240"/>
          </a:xfrm>
          <a:prstGeom prst="rect">
            <a:avLst/>
          </a:prstGeom>
          <a:ln>
            <a:noFill/>
          </a:ln>
        </p:spPr>
      </p:pic>
      <p:sp>
        <p:nvSpPr>
          <p:cNvPr id="427" name="PlaceHolder 1"/>
          <p:cNvSpPr>
            <a:spLocks noGrp="1"/>
          </p:cNvSpPr>
          <p:nvPr>
            <p:ph type="title"/>
          </p:nvPr>
        </p:nvSpPr>
        <p:spPr>
          <a:xfrm>
            <a:off x="415080" y="557640"/>
            <a:ext cx="11352240" cy="830520"/>
          </a:xfrm>
          <a:prstGeom prst="rect">
            <a:avLst/>
          </a:prstGeom>
        </p:spPr>
        <p:txBody>
          <a:bodyPr lIns="0" rIns="0" tIns="0" bIns="0" anchor="ctr"/>
          <a:p>
            <a:r>
              <a:rPr b="0" lang="en-US" sz="1800" spc="-1" strike="noStrike">
                <a:latin typeface="Arial"/>
              </a:rPr>
              <a:t>Click to edit the title text format</a:t>
            </a:r>
            <a:endParaRPr b="0" lang="en-US" sz="1800" spc="-1" strike="noStrike">
              <a:latin typeface="Arial"/>
            </a:endParaRPr>
          </a:p>
        </p:txBody>
      </p:sp>
      <p:sp>
        <p:nvSpPr>
          <p:cNvPr id="428" name="PlaceHolder 2"/>
          <p:cNvSpPr>
            <a:spLocks noGrp="1"/>
          </p:cNvSpPr>
          <p:nvPr>
            <p:ph type="body"/>
          </p:nvPr>
        </p:nvSpPr>
        <p:spPr>
          <a:xfrm>
            <a:off x="415080" y="1536120"/>
            <a:ext cx="360" cy="45493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429" name="PlaceHolder 3"/>
          <p:cNvSpPr>
            <a:spLocks noGrp="1"/>
          </p:cNvSpPr>
          <p:nvPr>
            <p:ph type="body"/>
          </p:nvPr>
        </p:nvSpPr>
        <p:spPr>
          <a:xfrm>
            <a:off x="415440" y="1536120"/>
            <a:ext cx="360" cy="45493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CustomShape 1"/>
          <p:cNvSpPr/>
          <p:nvPr/>
        </p:nvSpPr>
        <p:spPr>
          <a:xfrm>
            <a:off x="360" y="0"/>
            <a:ext cx="12187080" cy="2184120"/>
          </a:xfrm>
          <a:custGeom>
            <a:avLst/>
            <a:gdLst/>
            <a:ahLst/>
            <a:rect l="l" t="t"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d4eaf1"/>
          </a:solidFill>
          <a:ln>
            <a:solidFill>
              <a:srgbClr val="3f6ec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0" name="Line 2"/>
          <p:cNvSpPr/>
          <p:nvPr/>
        </p:nvSpPr>
        <p:spPr>
          <a:xfrm>
            <a:off x="2847960" y="1877760"/>
            <a:ext cx="9340200" cy="360"/>
          </a:xfrm>
          <a:prstGeom prst="line">
            <a:avLst/>
          </a:prstGeom>
          <a:ln w="57240">
            <a:solidFill>
              <a:srgbClr val="ac033a"/>
            </a:solidFill>
            <a:round/>
          </a:ln>
        </p:spPr>
        <p:style>
          <a:lnRef idx="1">
            <a:schemeClr val="accent1"/>
          </a:lnRef>
          <a:fillRef idx="0">
            <a:schemeClr val="accent1"/>
          </a:fillRef>
          <a:effectRef idx="0">
            <a:schemeClr val="accent1"/>
          </a:effectRef>
          <a:fontRef idx="minor"/>
        </p:style>
      </p:sp>
      <p:sp>
        <p:nvSpPr>
          <p:cNvPr id="41" name="Line 3"/>
          <p:cNvSpPr/>
          <p:nvPr/>
        </p:nvSpPr>
        <p:spPr>
          <a:xfrm>
            <a:off x="360" y="1877760"/>
            <a:ext cx="2016000" cy="360"/>
          </a:xfrm>
          <a:prstGeom prst="line">
            <a:avLst/>
          </a:prstGeom>
          <a:ln w="57240">
            <a:solidFill>
              <a:srgbClr val="ac033a"/>
            </a:solidFill>
            <a:round/>
          </a:ln>
        </p:spPr>
        <p:style>
          <a:lnRef idx="1">
            <a:schemeClr val="accent1"/>
          </a:lnRef>
          <a:fillRef idx="0">
            <a:schemeClr val="accent1"/>
          </a:fillRef>
          <a:effectRef idx="0">
            <a:schemeClr val="accent1"/>
          </a:effectRef>
          <a:fontRef idx="minor"/>
        </p:style>
      </p:sp>
      <p:sp>
        <p:nvSpPr>
          <p:cNvPr id="42" name="Line 4"/>
          <p:cNvSpPr/>
          <p:nvPr/>
        </p:nvSpPr>
        <p:spPr>
          <a:xfrm>
            <a:off x="1997280" y="1877400"/>
            <a:ext cx="441720" cy="308520"/>
          </a:xfrm>
          <a:prstGeom prst="line">
            <a:avLst/>
          </a:prstGeom>
          <a:ln w="57240">
            <a:solidFill>
              <a:srgbClr val="ac033a"/>
            </a:solidFill>
            <a:round/>
          </a:ln>
        </p:spPr>
        <p:style>
          <a:lnRef idx="1">
            <a:schemeClr val="accent1"/>
          </a:lnRef>
          <a:fillRef idx="0">
            <a:schemeClr val="accent1"/>
          </a:fillRef>
          <a:effectRef idx="0">
            <a:schemeClr val="accent1"/>
          </a:effectRef>
          <a:fontRef idx="minor"/>
        </p:style>
      </p:sp>
      <p:sp>
        <p:nvSpPr>
          <p:cNvPr id="43" name="Line 5"/>
          <p:cNvSpPr/>
          <p:nvPr/>
        </p:nvSpPr>
        <p:spPr>
          <a:xfrm flipV="1">
            <a:off x="2413440" y="1877760"/>
            <a:ext cx="459000" cy="308160"/>
          </a:xfrm>
          <a:prstGeom prst="line">
            <a:avLst/>
          </a:prstGeom>
          <a:ln w="57240">
            <a:solidFill>
              <a:srgbClr val="ac033a"/>
            </a:solidFill>
            <a:round/>
          </a:ln>
        </p:spPr>
        <p:style>
          <a:lnRef idx="1">
            <a:schemeClr val="accent1"/>
          </a:lnRef>
          <a:fillRef idx="0">
            <a:schemeClr val="accent1"/>
          </a:fillRef>
          <a:effectRef idx="0">
            <a:schemeClr val="accent1"/>
          </a:effectRef>
          <a:fontRef idx="minor"/>
        </p:style>
      </p:sp>
      <p:sp>
        <p:nvSpPr>
          <p:cNvPr id="44" name="PlaceHolder 6"/>
          <p:cNvSpPr>
            <a:spLocks noGrp="1"/>
          </p:cNvSpPr>
          <p:nvPr>
            <p:ph type="title"/>
          </p:nvPr>
        </p:nvSpPr>
        <p:spPr>
          <a:xfrm>
            <a:off x="609120" y="273600"/>
            <a:ext cx="1096956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45" name="PlaceHolder 7"/>
          <p:cNvSpPr>
            <a:spLocks noGrp="1"/>
          </p:cNvSpPr>
          <p:nvPr>
            <p:ph type="body"/>
          </p:nvPr>
        </p:nvSpPr>
        <p:spPr>
          <a:xfrm>
            <a:off x="609120" y="1604520"/>
            <a:ext cx="1096956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09120" y="273600"/>
            <a:ext cx="1096956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83" name="PlaceHolder 2"/>
          <p:cNvSpPr>
            <a:spLocks noGrp="1"/>
          </p:cNvSpPr>
          <p:nvPr>
            <p:ph type="body"/>
          </p:nvPr>
        </p:nvSpPr>
        <p:spPr>
          <a:xfrm>
            <a:off x="609120" y="1604520"/>
            <a:ext cx="1096956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609120" y="273600"/>
            <a:ext cx="1096956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21" name="PlaceHolder 2"/>
          <p:cNvSpPr>
            <a:spLocks noGrp="1"/>
          </p:cNvSpPr>
          <p:nvPr>
            <p:ph type="body"/>
          </p:nvPr>
        </p:nvSpPr>
        <p:spPr>
          <a:xfrm>
            <a:off x="609120" y="1604520"/>
            <a:ext cx="1096956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8" name="PlaceHolder 1"/>
          <p:cNvSpPr>
            <a:spLocks noGrp="1"/>
          </p:cNvSpPr>
          <p:nvPr>
            <p:ph type="title"/>
          </p:nvPr>
        </p:nvSpPr>
        <p:spPr>
          <a:xfrm>
            <a:off x="609120" y="273600"/>
            <a:ext cx="1096956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59" name="PlaceHolder 2"/>
          <p:cNvSpPr>
            <a:spLocks noGrp="1"/>
          </p:cNvSpPr>
          <p:nvPr>
            <p:ph type="body"/>
          </p:nvPr>
        </p:nvSpPr>
        <p:spPr>
          <a:xfrm>
            <a:off x="609120" y="1604520"/>
            <a:ext cx="1096956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fff"/>
        </a:solidFill>
      </p:bgPr>
    </p:bg>
    <p:spTree>
      <p:nvGrpSpPr>
        <p:cNvPr id="1" name=""/>
        <p:cNvGrpSpPr/>
        <p:nvPr/>
      </p:nvGrpSpPr>
      <p:grpSpPr>
        <a:xfrm>
          <a:off x="0" y="0"/>
          <a:ext cx="0" cy="0"/>
          <a:chOff x="0" y="0"/>
          <a:chExt cx="0" cy="0"/>
        </a:xfrm>
      </p:grpSpPr>
      <p:pic>
        <p:nvPicPr>
          <p:cNvPr id="196" name="Google Shape;391;p80" descr=""/>
          <p:cNvPicPr/>
          <p:nvPr/>
        </p:nvPicPr>
        <p:blipFill>
          <a:blip r:embed="rId2"/>
          <a:stretch/>
        </p:blipFill>
        <p:spPr>
          <a:xfrm>
            <a:off x="10544400" y="5587200"/>
            <a:ext cx="1200600" cy="901440"/>
          </a:xfrm>
          <a:prstGeom prst="rect">
            <a:avLst/>
          </a:prstGeom>
          <a:ln>
            <a:noFill/>
          </a:ln>
        </p:spPr>
      </p:pic>
      <p:sp>
        <p:nvSpPr>
          <p:cNvPr id="197" name="PlaceHolder 1"/>
          <p:cNvSpPr>
            <a:spLocks noGrp="1"/>
          </p:cNvSpPr>
          <p:nvPr>
            <p:ph type="title"/>
          </p:nvPr>
        </p:nvSpPr>
        <p:spPr>
          <a:xfrm>
            <a:off x="609120" y="273600"/>
            <a:ext cx="1096956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98" name="PlaceHolder 2"/>
          <p:cNvSpPr>
            <a:spLocks noGrp="1"/>
          </p:cNvSpPr>
          <p:nvPr>
            <p:ph type="body"/>
          </p:nvPr>
        </p:nvSpPr>
        <p:spPr>
          <a:xfrm>
            <a:off x="609120" y="1604520"/>
            <a:ext cx="1096956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c78d8"/>
        </a:solidFill>
      </p:bgPr>
    </p:bg>
    <p:spTree>
      <p:nvGrpSpPr>
        <p:cNvPr id="1" name=""/>
        <p:cNvGrpSpPr/>
        <p:nvPr/>
      </p:nvGrpSpPr>
      <p:grpSpPr>
        <a:xfrm>
          <a:off x="0" y="0"/>
          <a:ext cx="0" cy="0"/>
          <a:chOff x="0" y="0"/>
          <a:chExt cx="0" cy="0"/>
        </a:xfrm>
      </p:grpSpPr>
      <p:sp>
        <p:nvSpPr>
          <p:cNvPr id="235" name="PlaceHolder 1"/>
          <p:cNvSpPr>
            <a:spLocks noGrp="1"/>
          </p:cNvSpPr>
          <p:nvPr>
            <p:ph type="title"/>
          </p:nvPr>
        </p:nvSpPr>
        <p:spPr>
          <a:xfrm>
            <a:off x="609120" y="273600"/>
            <a:ext cx="1096956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236" name="PlaceHolder 2"/>
          <p:cNvSpPr>
            <a:spLocks noGrp="1"/>
          </p:cNvSpPr>
          <p:nvPr>
            <p:ph type="body"/>
          </p:nvPr>
        </p:nvSpPr>
        <p:spPr>
          <a:xfrm>
            <a:off x="609120" y="1604520"/>
            <a:ext cx="1096956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2cc"/>
        </a:solidFill>
      </p:bgPr>
    </p:bg>
    <p:spTree>
      <p:nvGrpSpPr>
        <p:cNvPr id="1" name=""/>
        <p:cNvGrpSpPr/>
        <p:nvPr/>
      </p:nvGrpSpPr>
      <p:grpSpPr>
        <a:xfrm>
          <a:off x="0" y="0"/>
          <a:ext cx="0" cy="0"/>
          <a:chOff x="0" y="0"/>
          <a:chExt cx="0" cy="0"/>
        </a:xfrm>
      </p:grpSpPr>
      <p:sp>
        <p:nvSpPr>
          <p:cNvPr id="273" name="PlaceHolder 1"/>
          <p:cNvSpPr>
            <a:spLocks noGrp="1"/>
          </p:cNvSpPr>
          <p:nvPr>
            <p:ph type="title"/>
          </p:nvPr>
        </p:nvSpPr>
        <p:spPr>
          <a:xfrm>
            <a:off x="415080" y="557640"/>
            <a:ext cx="11352240" cy="830520"/>
          </a:xfrm>
          <a:prstGeom prst="rect">
            <a:avLst/>
          </a:prstGeom>
        </p:spPr>
        <p:txBody>
          <a:bodyPr lIns="0" rIns="0" tIns="0" bIns="0" anchor="ctr"/>
          <a:p>
            <a:r>
              <a:rPr b="0" lang="en-US" sz="1800" spc="-1" strike="noStrike">
                <a:latin typeface="Arial"/>
              </a:rPr>
              <a:t>Click to edit the title text format</a:t>
            </a:r>
            <a:endParaRPr b="0" lang="en-US" sz="1800" spc="-1" strike="noStrike">
              <a:latin typeface="Arial"/>
            </a:endParaRPr>
          </a:p>
        </p:txBody>
      </p:sp>
      <p:sp>
        <p:nvSpPr>
          <p:cNvPr id="274" name="PlaceHolder 2"/>
          <p:cNvSpPr>
            <a:spLocks noGrp="1"/>
          </p:cNvSpPr>
          <p:nvPr>
            <p:ph type="body"/>
          </p:nvPr>
        </p:nvSpPr>
        <p:spPr>
          <a:xfrm>
            <a:off x="415080" y="1536120"/>
            <a:ext cx="360" cy="45493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2cc"/>
        </a:solidFill>
      </p:bgPr>
    </p:bg>
    <p:spTree>
      <p:nvGrpSpPr>
        <p:cNvPr id="1" name=""/>
        <p:cNvGrpSpPr/>
        <p:nvPr/>
      </p:nvGrpSpPr>
      <p:grpSpPr>
        <a:xfrm>
          <a:off x="0" y="0"/>
          <a:ext cx="0" cy="0"/>
          <a:chOff x="0" y="0"/>
          <a:chExt cx="0" cy="0"/>
        </a:xfrm>
      </p:grpSpPr>
      <p:sp>
        <p:nvSpPr>
          <p:cNvPr id="311" name="PlaceHolder 1"/>
          <p:cNvSpPr>
            <a:spLocks noGrp="1"/>
          </p:cNvSpPr>
          <p:nvPr>
            <p:ph type="title"/>
          </p:nvPr>
        </p:nvSpPr>
        <p:spPr>
          <a:xfrm>
            <a:off x="609120" y="273600"/>
            <a:ext cx="1096956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312" name="PlaceHolder 2"/>
          <p:cNvSpPr>
            <a:spLocks noGrp="1"/>
          </p:cNvSpPr>
          <p:nvPr>
            <p:ph type="body"/>
          </p:nvPr>
        </p:nvSpPr>
        <p:spPr>
          <a:xfrm>
            <a:off x="609120" y="1604520"/>
            <a:ext cx="1096956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hyperlink" Target="https://www.nj.gov/education/reopening/NJDOETheRoadBack.pdf" TargetMode="External"/><Relationship Id="rId2" Type="http://schemas.openxmlformats.org/officeDocument/2006/relationships/hyperlink" Target="https://www.nj.gov/education/reopening/NJDOETheRoadBack.pdf" TargetMode="External"/><Relationship Id="rId3" Type="http://schemas.openxmlformats.org/officeDocument/2006/relationships/slideLayout" Target="../slideLayouts/slideLayout9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09.xml"/>
</Relationships>
</file>

<file path=ppt/slides/_rels/slide1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09.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97.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73.xml"/>
</Relationships>
</file>

<file path=ppt/slides/_rels/slide1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124.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6.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hyperlink" Target="mailto:njcdd@njcdd.org" TargetMode="External"/><Relationship Id="rId5" Type="http://schemas.openxmlformats.org/officeDocument/2006/relationships/image" Target="../media/image10.jpeg"/><Relationship Id="rId6" Type="http://schemas.openxmlformats.org/officeDocument/2006/relationships/slideLayout" Target="../slideLayouts/slideLayout25.xml"/><Relationship Id="rId7"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hyperlink" Target="mailto:paul.aronsohn@treas.nj.gov" TargetMode="External"/><Relationship Id="rId2" Type="http://schemas.openxmlformats.org/officeDocument/2006/relationships/hyperlink" Target="mailto:Christine.bakter@treas.nj.gov" TargetMode="External"/><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jpeg"/><Relationship Id="rId3" Type="http://schemas.openxmlformats.org/officeDocument/2006/relationships/slideLayout" Target="../slideLayouts/slideLayout61.xml"/>
</Relationships>
</file>

<file path=ppt/slides/_rels/slide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73.xml"/>
</Relationships>
</file>

<file path=ppt/slides/_rels/slide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7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hyperlink" Target="mailto:njcdd@njcdd.org" TargetMode="External"/><Relationship Id="rId4" Type="http://schemas.openxmlformats.org/officeDocument/2006/relationships/image" Target="../media/image21.jpeg"/><Relationship Id="rId5" Type="http://schemas.openxmlformats.org/officeDocument/2006/relationships/slideLayout" Target="../slideLayouts/slideLayout85.xml"/><Relationship Id="rId6"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72" name="CustomShape 1"/>
          <p:cNvSpPr/>
          <p:nvPr/>
        </p:nvSpPr>
        <p:spPr>
          <a:xfrm>
            <a:off x="358920" y="405000"/>
            <a:ext cx="4148640" cy="1613880"/>
          </a:xfrm>
          <a:prstGeom prst="rect">
            <a:avLst/>
          </a:prstGeom>
          <a:noFill/>
          <a:ln>
            <a:noFill/>
          </a:ln>
        </p:spPr>
        <p:style>
          <a:lnRef idx="0"/>
          <a:fillRef idx="0"/>
          <a:effectRef idx="0"/>
          <a:fontRef idx="minor"/>
        </p:style>
        <p:txBody>
          <a:bodyPr lIns="90000" rIns="90000" tIns="91440" bIns="91440"/>
          <a:p>
            <a:pPr algn="ctr">
              <a:lnSpc>
                <a:spcPct val="115000"/>
              </a:lnSpc>
              <a:spcBef>
                <a:spcPts val="1199"/>
              </a:spcBef>
            </a:pPr>
            <a:r>
              <a:rPr b="1" lang="en-US" sz="3000" spc="-1" strike="noStrike">
                <a:solidFill>
                  <a:srgbClr val="000000"/>
                </a:solidFill>
                <a:latin typeface="Arial"/>
                <a:ea typeface="Arial"/>
              </a:rPr>
              <a:t>NJ AIDD Network Virtual Town Hall</a:t>
            </a:r>
            <a:br/>
            <a:r>
              <a:rPr b="1" lang="en-US" sz="2400" spc="-1" strike="noStrike">
                <a:solidFill>
                  <a:srgbClr val="000000"/>
                </a:solidFill>
                <a:latin typeface="Arial"/>
                <a:ea typeface="Arial"/>
              </a:rPr>
              <a:t>Convening the DD Community in the time of COVID-19</a:t>
            </a:r>
            <a:endParaRPr b="0" lang="en-US" sz="2400" spc="-1" strike="noStrike">
              <a:latin typeface="Arial"/>
            </a:endParaRPr>
          </a:p>
          <a:p>
            <a:pPr algn="ctr">
              <a:lnSpc>
                <a:spcPct val="115000"/>
              </a:lnSpc>
              <a:spcBef>
                <a:spcPts val="1199"/>
              </a:spcBef>
            </a:pPr>
            <a:r>
              <a:rPr b="1" lang="en-US" sz="2400" spc="-1" strike="noStrike">
                <a:solidFill>
                  <a:srgbClr val="000000"/>
                </a:solidFill>
                <a:latin typeface="Arial"/>
                <a:ea typeface="DejaVu Sans"/>
              </a:rPr>
              <a:t>Reopening and Reimagining Part III:</a:t>
            </a:r>
            <a:endParaRPr b="0" lang="en-US" sz="2400" spc="-1" strike="noStrike">
              <a:latin typeface="Arial"/>
            </a:endParaRPr>
          </a:p>
          <a:p>
            <a:pPr algn="ctr">
              <a:lnSpc>
                <a:spcPct val="115000"/>
              </a:lnSpc>
              <a:spcBef>
                <a:spcPts val="1199"/>
              </a:spcBef>
            </a:pPr>
            <a:r>
              <a:rPr b="0" lang="en-US" sz="1800" spc="-1" strike="noStrike">
                <a:solidFill>
                  <a:srgbClr val="000000"/>
                </a:solidFill>
                <a:latin typeface="Arial"/>
                <a:ea typeface="DejaVu Sans"/>
              </a:rPr>
              <a:t>Reopening Schools – Factors to Consider</a:t>
            </a:r>
            <a:endParaRPr b="0" lang="en-US" sz="1800" spc="-1" strike="noStrike">
              <a:latin typeface="Arial"/>
            </a:endParaRPr>
          </a:p>
          <a:p>
            <a:pPr algn="ctr">
              <a:lnSpc>
                <a:spcPct val="115000"/>
              </a:lnSpc>
              <a:spcBef>
                <a:spcPts val="1199"/>
              </a:spcBef>
            </a:pPr>
            <a:br/>
            <a:r>
              <a:rPr b="1" lang="en-US" sz="1800" spc="-1" strike="noStrike">
                <a:solidFill>
                  <a:srgbClr val="000000"/>
                </a:solidFill>
                <a:latin typeface="Arial"/>
                <a:ea typeface="DejaVu Sans"/>
              </a:rPr>
              <a:t>7/9/2020</a:t>
            </a:r>
            <a:br/>
            <a:endParaRPr b="0" lang="en-US" sz="1800" spc="-1" strike="noStrike">
              <a:latin typeface="Arial"/>
            </a:endParaRPr>
          </a:p>
        </p:txBody>
      </p:sp>
      <p:pic>
        <p:nvPicPr>
          <p:cNvPr id="473" name="Google Shape;644;p126" descr=""/>
          <p:cNvPicPr/>
          <p:nvPr/>
        </p:nvPicPr>
        <p:blipFill>
          <a:blip r:embed="rId2"/>
          <a:stretch/>
        </p:blipFill>
        <p:spPr>
          <a:xfrm>
            <a:off x="8098200" y="3435840"/>
            <a:ext cx="4084560" cy="3416040"/>
          </a:xfrm>
          <a:prstGeom prst="rect">
            <a:avLst/>
          </a:prstGeom>
          <a:ln>
            <a:noFill/>
          </a:ln>
        </p:spPr>
      </p:pic>
      <p:pic>
        <p:nvPicPr>
          <p:cNvPr id="474" name="Google Shape;645;p126" descr=""/>
          <p:cNvPicPr/>
          <p:nvPr/>
        </p:nvPicPr>
        <p:blipFill>
          <a:blip r:embed="rId3"/>
          <a:stretch/>
        </p:blipFill>
        <p:spPr>
          <a:xfrm>
            <a:off x="1311840" y="5840280"/>
            <a:ext cx="2854440" cy="62100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58582"/>
        </a:solidFill>
      </p:bgPr>
    </p:bg>
    <p:spTree>
      <p:nvGrpSpPr>
        <p:cNvPr id="1" name=""/>
        <p:cNvGrpSpPr/>
        <p:nvPr/>
      </p:nvGrpSpPr>
      <p:grpSpPr>
        <a:xfrm>
          <a:off x="0" y="0"/>
          <a:ext cx="0" cy="0"/>
          <a:chOff x="0" y="0"/>
          <a:chExt cx="0" cy="0"/>
        </a:xfrm>
      </p:grpSpPr>
      <p:sp>
        <p:nvSpPr>
          <p:cNvPr id="552" name="CustomShape 1"/>
          <p:cNvSpPr/>
          <p:nvPr/>
        </p:nvSpPr>
        <p:spPr>
          <a:xfrm>
            <a:off x="419400" y="493560"/>
            <a:ext cx="10844280" cy="5911200"/>
          </a:xfrm>
          <a:prstGeom prst="rect">
            <a:avLst/>
          </a:prstGeom>
          <a:gradFill rotWithShape="0">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a:gradFill>
          <a:ln w="3240">
            <a:solidFill>
              <a:schemeClr val="tx1"/>
            </a:solidFill>
            <a:round/>
          </a:ln>
        </p:spPr>
        <p:style>
          <a:lnRef idx="0"/>
          <a:fillRef idx="0"/>
          <a:effectRef idx="0"/>
          <a:fontRef idx="minor"/>
        </p:style>
        <p:txBody>
          <a:bodyPr lIns="90000" rIns="90000" tIns="45000" bIns="45000"/>
          <a:p>
            <a:pPr algn="ctr">
              <a:lnSpc>
                <a:spcPct val="100000"/>
              </a:lnSpc>
            </a:pPr>
            <a:r>
              <a:rPr b="1" lang="en-US" sz="5400" spc="-1" strike="noStrike">
                <a:solidFill>
                  <a:srgbClr val="0d5f5b"/>
                </a:solidFill>
                <a:latin typeface="Calibri"/>
                <a:ea typeface="DejaVu Sans"/>
              </a:rPr>
              <a:t>Reopening Children’s Services</a:t>
            </a:r>
            <a:endParaRPr b="0" lang="en-US" sz="5400" spc="-1" strike="noStrike">
              <a:latin typeface="Arial"/>
            </a:endParaRPr>
          </a:p>
          <a:p>
            <a:pPr algn="ctr">
              <a:lnSpc>
                <a:spcPct val="100000"/>
              </a:lnSpc>
            </a:pPr>
            <a:endParaRPr b="0" lang="en-US" sz="5400" spc="-1" strike="noStrike">
              <a:latin typeface="Arial"/>
            </a:endParaRPr>
          </a:p>
          <a:p>
            <a:pPr algn="ctr">
              <a:lnSpc>
                <a:spcPct val="100000"/>
              </a:lnSpc>
            </a:pPr>
            <a:r>
              <a:rPr b="0" lang="en-US" sz="3600" spc="-1" strike="noStrike">
                <a:solidFill>
                  <a:srgbClr val="000000"/>
                </a:solidFill>
                <a:latin typeface="Calibri"/>
                <a:ea typeface="DejaVu Sans"/>
              </a:rPr>
              <a:t>The Road Back: </a:t>
            </a:r>
            <a:endParaRPr b="0" lang="en-US" sz="3600" spc="-1" strike="noStrike">
              <a:latin typeface="Arial"/>
            </a:endParaRPr>
          </a:p>
          <a:p>
            <a:pPr algn="ctr">
              <a:lnSpc>
                <a:spcPct val="100000"/>
              </a:lnSpc>
            </a:pPr>
            <a:r>
              <a:rPr b="0" lang="en-US" sz="3600" spc="-1" strike="noStrike">
                <a:solidFill>
                  <a:srgbClr val="000000"/>
                </a:solidFill>
                <a:latin typeface="Calibri"/>
                <a:ea typeface="DejaVu Sans"/>
              </a:rPr>
              <a:t>Restart and Recovery Plan for Education </a:t>
            </a:r>
            <a:endParaRPr b="0" lang="en-US" sz="3600" spc="-1" strike="noStrike">
              <a:latin typeface="Arial"/>
            </a:endParaRPr>
          </a:p>
          <a:p>
            <a:pPr algn="ctr">
              <a:lnSpc>
                <a:spcPct val="100000"/>
              </a:lnSpc>
            </a:pPr>
            <a:r>
              <a:rPr b="0" lang="en-US" sz="3600" spc="-1" strike="noStrike">
                <a:solidFill>
                  <a:srgbClr val="000000"/>
                </a:solidFill>
                <a:latin typeface="Calibri"/>
                <a:ea typeface="DejaVu Sans"/>
              </a:rPr>
              <a:t>New Jersey Department of Education</a:t>
            </a:r>
            <a:endParaRPr b="0" lang="en-US" sz="3600" spc="-1" strike="noStrike">
              <a:latin typeface="Arial"/>
            </a:endParaRPr>
          </a:p>
          <a:p>
            <a:pPr algn="ctr">
              <a:lnSpc>
                <a:spcPct val="100000"/>
              </a:lnSpc>
            </a:pPr>
            <a:r>
              <a:rPr b="0" lang="en-US" sz="2000" spc="-1" strike="noStrike" u="sng">
                <a:solidFill>
                  <a:srgbClr val="0563c1"/>
                </a:solidFill>
                <a:uFillTx/>
                <a:latin typeface="Calibri"/>
                <a:ea typeface="DejaVu Sans"/>
                <a:hlinkClick r:id="rId1"/>
              </a:rPr>
              <a:t>https://</a:t>
            </a:r>
            <a:r>
              <a:rPr b="0" lang="en-US" sz="2000" spc="-1" strike="noStrike" u="sng">
                <a:solidFill>
                  <a:srgbClr val="0563c1"/>
                </a:solidFill>
                <a:uFillTx/>
                <a:latin typeface="Calibri"/>
                <a:ea typeface="DejaVu Sans"/>
                <a:hlinkClick r:id="rId2"/>
              </a:rPr>
              <a:t>www.nj.gov/education/reopening/NJDOETheRoadBack.pdf</a:t>
            </a: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r>
              <a:rPr b="0" lang="en-US" sz="3600" spc="-1" strike="noStrike">
                <a:solidFill>
                  <a:srgbClr val="000000"/>
                </a:solidFill>
                <a:latin typeface="Calibri"/>
                <a:ea typeface="DejaVu Sans"/>
              </a:rPr>
              <a:t>Early Intervention Services</a:t>
            </a:r>
            <a:endParaRPr b="0" lang="en-US" sz="3600" spc="-1" strike="noStrike">
              <a:latin typeface="Arial"/>
            </a:endParaRPr>
          </a:p>
          <a:p>
            <a:pPr algn="ctr">
              <a:lnSpc>
                <a:spcPct val="100000"/>
              </a:lnSpc>
            </a:pPr>
            <a:endParaRPr b="0" lang="en-US" sz="3600" spc="-1" strike="noStrike">
              <a:latin typeface="Arial"/>
            </a:endParaRPr>
          </a:p>
          <a:p>
            <a:pPr algn="ctr">
              <a:lnSpc>
                <a:spcPct val="100000"/>
              </a:lnSpc>
            </a:pPr>
            <a:r>
              <a:rPr b="0" lang="en-US" sz="3600" spc="-1" strike="noStrike">
                <a:solidFill>
                  <a:srgbClr val="000000"/>
                </a:solidFill>
                <a:latin typeface="Calibri"/>
                <a:ea typeface="DejaVu Sans"/>
              </a:rPr>
              <a:t>DCF Children’s System of Care Services</a:t>
            </a:r>
            <a:endParaRPr b="0" lang="en-US" sz="3600" spc="-1" strike="noStrike">
              <a:latin typeface="Arial"/>
            </a:endParaRPr>
          </a:p>
          <a:p>
            <a:pPr>
              <a:lnSpc>
                <a:spcPct val="100000"/>
              </a:lnSpc>
            </a:pPr>
            <a:endParaRPr b="0" lang="en-US" sz="3600" spc="-1" strike="noStrike">
              <a:latin typeface="Arial"/>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58582"/>
        </a:solidFill>
      </p:bgPr>
    </p:bg>
    <p:spTree>
      <p:nvGrpSpPr>
        <p:cNvPr id="1" name=""/>
        <p:cNvGrpSpPr/>
        <p:nvPr/>
      </p:nvGrpSpPr>
      <p:grpSpPr>
        <a:xfrm>
          <a:off x="0" y="0"/>
          <a:ext cx="0" cy="0"/>
          <a:chOff x="0" y="0"/>
          <a:chExt cx="0" cy="0"/>
        </a:xfrm>
      </p:grpSpPr>
      <p:sp>
        <p:nvSpPr>
          <p:cNvPr id="553" name="CustomShape 1"/>
          <p:cNvSpPr/>
          <p:nvPr/>
        </p:nvSpPr>
        <p:spPr>
          <a:xfrm>
            <a:off x="795960" y="1713960"/>
            <a:ext cx="10155240" cy="4478040"/>
          </a:xfrm>
          <a:prstGeom prst="rect">
            <a:avLst/>
          </a:prstGeom>
          <a:gradFill rotWithShape="0">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a:gradFill>
          <a:ln>
            <a:noFill/>
          </a:ln>
        </p:spPr>
        <p:style>
          <a:lnRef idx="0"/>
          <a:fillRef idx="0"/>
          <a:effectRef idx="0"/>
          <a:fontRef idx="minor"/>
        </p:style>
        <p:txBody>
          <a:bodyPr lIns="90000" rIns="90000" tIns="45000" bIns="45000"/>
          <a:p>
            <a:pPr marL="285840" indent="-284760">
              <a:lnSpc>
                <a:spcPct val="150000"/>
              </a:lnSpc>
              <a:buClr>
                <a:srgbClr val="043e3e"/>
              </a:buClr>
              <a:buFont typeface="Arial"/>
              <a:buChar char="•"/>
            </a:pPr>
            <a:r>
              <a:rPr b="1" i="1" lang="en-US" sz="2400" spc="-1" strike="noStrike">
                <a:solidFill>
                  <a:srgbClr val="043e3e"/>
                </a:solidFill>
                <a:latin typeface="Myriad Pro"/>
                <a:ea typeface="DejaVu Sans"/>
              </a:rPr>
              <a:t>Health and Safety Concerns</a:t>
            </a:r>
            <a:endParaRPr b="0" lang="en-US" sz="2400" spc="-1" strike="noStrike">
              <a:latin typeface="Arial"/>
            </a:endParaRPr>
          </a:p>
          <a:p>
            <a:pPr marL="285840" indent="-284760">
              <a:lnSpc>
                <a:spcPct val="150000"/>
              </a:lnSpc>
              <a:buClr>
                <a:srgbClr val="043e3e"/>
              </a:buClr>
              <a:buFont typeface="Arial"/>
              <a:buChar char="•"/>
            </a:pPr>
            <a:r>
              <a:rPr b="1" i="1" lang="en-US" sz="2400" spc="-1" strike="noStrike">
                <a:solidFill>
                  <a:srgbClr val="043e3e"/>
                </a:solidFill>
                <a:latin typeface="Myriad Pro"/>
                <a:ea typeface="DejaVu Sans"/>
              </a:rPr>
              <a:t>Transportation</a:t>
            </a:r>
            <a:endParaRPr b="0" lang="en-US" sz="2400" spc="-1" strike="noStrike">
              <a:latin typeface="Arial"/>
            </a:endParaRPr>
          </a:p>
          <a:p>
            <a:pPr marL="285840" indent="-284760">
              <a:lnSpc>
                <a:spcPct val="150000"/>
              </a:lnSpc>
              <a:buClr>
                <a:srgbClr val="043e3e"/>
              </a:buClr>
              <a:buFont typeface="Arial"/>
              <a:buChar char="•"/>
            </a:pPr>
            <a:r>
              <a:rPr b="1" i="1" lang="en-US" sz="2400" spc="-1" strike="noStrike">
                <a:solidFill>
                  <a:srgbClr val="043e3e"/>
                </a:solidFill>
                <a:latin typeface="Myriad Pro"/>
                <a:ea typeface="DejaVu Sans"/>
              </a:rPr>
              <a:t>How do I plan?  How do I return to my job? </a:t>
            </a:r>
            <a:endParaRPr b="0" lang="en-US" sz="2400" spc="-1" strike="noStrike">
              <a:latin typeface="Arial"/>
            </a:endParaRPr>
          </a:p>
          <a:p>
            <a:pPr marL="285840" indent="-284760">
              <a:lnSpc>
                <a:spcPct val="150000"/>
              </a:lnSpc>
              <a:buClr>
                <a:srgbClr val="043e3e"/>
              </a:buClr>
              <a:buFont typeface="Arial"/>
              <a:buChar char="•"/>
            </a:pPr>
            <a:r>
              <a:rPr b="1" i="1" lang="en-US" sz="2400" spc="-1" strike="noStrike">
                <a:solidFill>
                  <a:srgbClr val="043e3e"/>
                </a:solidFill>
                <a:latin typeface="Myriad Pro"/>
                <a:ea typeface="DejaVu Sans"/>
              </a:rPr>
              <a:t>Remote Learning </a:t>
            </a:r>
            <a:endParaRPr b="0" lang="en-US" sz="2400" spc="-1" strike="noStrike">
              <a:latin typeface="Arial"/>
            </a:endParaRPr>
          </a:p>
          <a:p>
            <a:pPr marL="285840" indent="-284760">
              <a:lnSpc>
                <a:spcPct val="150000"/>
              </a:lnSpc>
              <a:buClr>
                <a:srgbClr val="043e3e"/>
              </a:buClr>
              <a:buFont typeface="Arial"/>
              <a:buChar char="•"/>
            </a:pPr>
            <a:r>
              <a:rPr b="1" i="1" lang="en-US" sz="2400" spc="-1" strike="noStrike">
                <a:solidFill>
                  <a:srgbClr val="043e3e"/>
                </a:solidFill>
                <a:latin typeface="Myriad Pro"/>
                <a:ea typeface="DejaVu Sans"/>
              </a:rPr>
              <a:t>Food Services</a:t>
            </a:r>
            <a:endParaRPr b="0" lang="en-US" sz="2400" spc="-1" strike="noStrike">
              <a:latin typeface="Arial"/>
            </a:endParaRPr>
          </a:p>
          <a:p>
            <a:pPr marL="285840" indent="-284760">
              <a:lnSpc>
                <a:spcPct val="150000"/>
              </a:lnSpc>
              <a:buClr>
                <a:srgbClr val="043e3e"/>
              </a:buClr>
              <a:buFont typeface="Arial"/>
              <a:buChar char="•"/>
            </a:pPr>
            <a:r>
              <a:rPr b="1" i="1" lang="en-US" sz="2400" spc="-1" strike="noStrike">
                <a:solidFill>
                  <a:srgbClr val="043e3e"/>
                </a:solidFill>
                <a:latin typeface="Myriad Pro"/>
                <a:ea typeface="DejaVu Sans"/>
              </a:rPr>
              <a:t>Extracurricular Activity </a:t>
            </a:r>
            <a:endParaRPr b="0" lang="en-US" sz="2400" spc="-1" strike="noStrike">
              <a:latin typeface="Arial"/>
            </a:endParaRPr>
          </a:p>
          <a:p>
            <a:pPr marL="285840" indent="-284760">
              <a:lnSpc>
                <a:spcPct val="150000"/>
              </a:lnSpc>
              <a:buClr>
                <a:srgbClr val="043e3e"/>
              </a:buClr>
              <a:buFont typeface="Arial"/>
              <a:buChar char="•"/>
            </a:pPr>
            <a:r>
              <a:rPr b="1" i="1" lang="en-US" sz="2400" spc="-1" strike="noStrike">
                <a:solidFill>
                  <a:srgbClr val="043e3e"/>
                </a:solidFill>
                <a:latin typeface="Myriad Pro"/>
                <a:ea typeface="DejaVu Sans"/>
              </a:rPr>
              <a:t>Quality Child Care </a:t>
            </a:r>
            <a:endParaRPr b="0" lang="en-US" sz="2400" spc="-1" strike="noStrike">
              <a:latin typeface="Arial"/>
            </a:endParaRPr>
          </a:p>
          <a:p>
            <a:pPr marL="285840" indent="-284760">
              <a:lnSpc>
                <a:spcPct val="150000"/>
              </a:lnSpc>
              <a:buClr>
                <a:srgbClr val="043e3e"/>
              </a:buClr>
              <a:buFont typeface="Arial"/>
              <a:buChar char="•"/>
            </a:pPr>
            <a:r>
              <a:rPr b="1" i="1" lang="en-US" sz="2400" spc="-1" strike="noStrike">
                <a:solidFill>
                  <a:srgbClr val="043e3e"/>
                </a:solidFill>
                <a:latin typeface="Myriad Pro"/>
                <a:ea typeface="DejaVu Sans"/>
              </a:rPr>
              <a:t>Before and After School Care</a:t>
            </a:r>
            <a:endParaRPr b="0" lang="en-US" sz="2400" spc="-1" strike="noStrike">
              <a:latin typeface="Arial"/>
            </a:endParaRPr>
          </a:p>
        </p:txBody>
      </p:sp>
      <p:sp>
        <p:nvSpPr>
          <p:cNvPr id="554" name="CustomShape 2"/>
          <p:cNvSpPr/>
          <p:nvPr/>
        </p:nvSpPr>
        <p:spPr>
          <a:xfrm>
            <a:off x="927000" y="545400"/>
            <a:ext cx="10308240" cy="1004040"/>
          </a:xfrm>
          <a:prstGeom prst="rect">
            <a:avLst/>
          </a:prstGeom>
          <a:noFill/>
          <a:ln>
            <a:noFill/>
          </a:ln>
        </p:spPr>
        <p:style>
          <a:lnRef idx="0"/>
          <a:fillRef idx="0"/>
          <a:effectRef idx="0"/>
          <a:fontRef idx="minor"/>
        </p:style>
        <p:txBody>
          <a:bodyPr lIns="90000" rIns="90000" tIns="45000" bIns="45000"/>
          <a:p>
            <a:pPr>
              <a:lnSpc>
                <a:spcPct val="100000"/>
              </a:lnSpc>
            </a:pPr>
            <a:r>
              <a:rPr b="1" lang="en-US" sz="6000" spc="-1" strike="noStrike">
                <a:solidFill>
                  <a:srgbClr val="000000"/>
                </a:solidFill>
                <a:latin typeface="Myriad Pro Cond"/>
                <a:ea typeface="DejaVu Sans"/>
              </a:rPr>
              <a:t>COVID-19 Reopening Concerns</a:t>
            </a:r>
            <a:endParaRPr b="0" lang="en-US" sz="6000" spc="-1" strike="noStrike">
              <a:latin typeface="Arial"/>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CustomShape 1"/>
          <p:cNvSpPr/>
          <p:nvPr/>
        </p:nvSpPr>
        <p:spPr>
          <a:xfrm>
            <a:off x="837720" y="365040"/>
            <a:ext cx="10511640" cy="1324440"/>
          </a:xfrm>
          <a:prstGeom prst="rect">
            <a:avLst/>
          </a:prstGeom>
          <a:solidFill>
            <a:srgbClr val="da842e"/>
          </a:solidFill>
          <a:ln>
            <a:noFill/>
          </a:ln>
        </p:spPr>
        <p:style>
          <a:lnRef idx="0"/>
          <a:fillRef idx="0"/>
          <a:effectRef idx="0"/>
          <a:fontRef idx="minor"/>
        </p:style>
        <p:txBody>
          <a:bodyPr lIns="90000" rIns="90000" tIns="45000" bIns="45000" anchor="ctr"/>
          <a:p>
            <a:pPr algn="ctr">
              <a:lnSpc>
                <a:spcPct val="90000"/>
              </a:lnSpc>
            </a:pPr>
            <a:r>
              <a:rPr b="1" lang="en-US" sz="7200" spc="-1" strike="noStrike">
                <a:solidFill>
                  <a:srgbClr val="000000"/>
                </a:solidFill>
                <a:latin typeface="Calibri Light"/>
                <a:ea typeface="DejaVu Sans"/>
              </a:rPr>
              <a:t>Reopening</a:t>
            </a:r>
            <a:endParaRPr b="0" lang="en-US" sz="7200" spc="-1" strike="noStrike">
              <a:latin typeface="Arial"/>
            </a:endParaRPr>
          </a:p>
        </p:txBody>
      </p:sp>
      <p:sp>
        <p:nvSpPr>
          <p:cNvPr id="556" name="CustomShape 2"/>
          <p:cNvSpPr/>
          <p:nvPr/>
        </p:nvSpPr>
        <p:spPr>
          <a:xfrm>
            <a:off x="837720" y="1825560"/>
            <a:ext cx="7801200" cy="4745520"/>
          </a:xfrm>
          <a:prstGeom prst="rect">
            <a:avLst/>
          </a:prstGeom>
          <a:noFill/>
          <a:ln>
            <a:noFill/>
          </a:ln>
        </p:spPr>
        <p:style>
          <a:lnRef idx="0"/>
          <a:fillRef idx="0"/>
          <a:effectRef idx="0"/>
          <a:fontRef idx="minor"/>
        </p:style>
        <p:txBody>
          <a:bodyPr lIns="90000" rIns="90000" tIns="45000" bIns="45000"/>
          <a:p>
            <a:pPr>
              <a:lnSpc>
                <a:spcPct val="90000"/>
              </a:lnSpc>
              <a:spcBef>
                <a:spcPts val="1001"/>
              </a:spcBef>
            </a:pPr>
            <a:r>
              <a:rPr b="1" i="1" lang="en-US" sz="4800" spc="-1" strike="noStrike">
                <a:solidFill>
                  <a:srgbClr val="000000"/>
                </a:solidFill>
                <a:latin typeface="Calibri"/>
                <a:ea typeface="DejaVu Sans"/>
              </a:rPr>
              <a:t>Peg Kinsell </a:t>
            </a:r>
            <a:endParaRPr b="0" lang="en-US" sz="4800" spc="-1" strike="noStrike">
              <a:latin typeface="Arial"/>
            </a:endParaRPr>
          </a:p>
          <a:p>
            <a:pPr>
              <a:lnSpc>
                <a:spcPct val="100000"/>
              </a:lnSpc>
            </a:pPr>
            <a:r>
              <a:rPr b="0" i="1" lang="en-US" sz="2800" spc="-1" strike="noStrike">
                <a:solidFill>
                  <a:srgbClr val="000000"/>
                </a:solidFill>
                <a:latin typeface="Calibri"/>
                <a:ea typeface="DejaVu Sans"/>
              </a:rPr>
              <a:t>Institutional Policy Director at  </a:t>
            </a:r>
            <a:endParaRPr b="0" lang="en-US" sz="2800" spc="-1" strike="noStrike">
              <a:latin typeface="Arial"/>
            </a:endParaRPr>
          </a:p>
          <a:p>
            <a:pPr>
              <a:lnSpc>
                <a:spcPct val="100000"/>
              </a:lnSpc>
            </a:pPr>
            <a:r>
              <a:rPr b="0" i="1" lang="en-US" sz="2800" spc="-1" strike="noStrike">
                <a:solidFill>
                  <a:srgbClr val="000000"/>
                </a:solidFill>
                <a:latin typeface="Calibri"/>
                <a:ea typeface="DejaVu Sans"/>
              </a:rPr>
              <a:t>SPAN Parent Advocacy Network</a:t>
            </a:r>
            <a:endParaRPr b="0" lang="en-US" sz="2800" spc="-1" strike="noStrike">
              <a:latin typeface="Arial"/>
            </a:endParaRPr>
          </a:p>
          <a:p>
            <a:pPr>
              <a:lnSpc>
                <a:spcPct val="90000"/>
              </a:lnSpc>
              <a:spcBef>
                <a:spcPts val="1001"/>
              </a:spcBef>
            </a:pPr>
            <a:r>
              <a:rPr b="0" i="1" lang="en-US" sz="2400" spc="-1" strike="noStrike">
                <a:solidFill>
                  <a:srgbClr val="000000"/>
                </a:solidFill>
                <a:latin typeface="Calibri"/>
                <a:ea typeface="DejaVu Sans"/>
              </a:rPr>
              <a:t>Co-directs the National RAISE (Resources for Access Independence Self-Advocacy Employment) Technical Assistance Center</a:t>
            </a:r>
            <a:endParaRPr b="0" lang="en-US" sz="2400" spc="-1" strike="noStrike">
              <a:latin typeface="Arial"/>
            </a:endParaRPr>
          </a:p>
          <a:p>
            <a:pPr>
              <a:lnSpc>
                <a:spcPct val="90000"/>
              </a:lnSpc>
              <a:spcBef>
                <a:spcPts val="1001"/>
              </a:spcBef>
            </a:pPr>
            <a:r>
              <a:rPr b="0" i="1" lang="en-US" sz="2400" spc="-1" strike="noStrike">
                <a:solidFill>
                  <a:srgbClr val="000000"/>
                </a:solidFill>
                <a:latin typeface="Calibri"/>
                <a:ea typeface="DejaVu Sans"/>
              </a:rPr>
              <a:t>As a veteran and former military spouse, Ms. Kinsell has a special expertise working with military families. She heads up the Military Family Support 360 Center at Joint Base McGuire -Dix-Lakehurst which supports military-connected children and youth with disabilities and special healthcare needs.</a:t>
            </a:r>
            <a:endParaRPr b="0" lang="en-US" sz="2400" spc="-1" strike="noStrike">
              <a:latin typeface="Arial"/>
            </a:endParaRPr>
          </a:p>
          <a:p>
            <a:pPr>
              <a:lnSpc>
                <a:spcPct val="90000"/>
              </a:lnSpc>
              <a:spcBef>
                <a:spcPts val="1001"/>
              </a:spcBef>
            </a:pPr>
            <a:endParaRPr b="0" lang="en-US" sz="2400" spc="-1" strike="noStrike">
              <a:latin typeface="Arial"/>
            </a:endParaRPr>
          </a:p>
        </p:txBody>
      </p:sp>
      <p:pic>
        <p:nvPicPr>
          <p:cNvPr id="557" name="Picture 4" descr=""/>
          <p:cNvPicPr/>
          <p:nvPr/>
        </p:nvPicPr>
        <p:blipFill>
          <a:blip r:embed="rId1"/>
          <a:stretch/>
        </p:blipFill>
        <p:spPr>
          <a:xfrm>
            <a:off x="8721000" y="3152880"/>
            <a:ext cx="2628360" cy="3418200"/>
          </a:xfrm>
          <a:prstGeom prst="rect">
            <a:avLst/>
          </a:prstGeom>
          <a:ln>
            <a:noFill/>
          </a:ln>
        </p:spPr>
      </p:pic>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CustomShape 1"/>
          <p:cNvSpPr/>
          <p:nvPr/>
        </p:nvSpPr>
        <p:spPr>
          <a:xfrm>
            <a:off x="854280" y="381600"/>
            <a:ext cx="10511640" cy="1324440"/>
          </a:xfrm>
          <a:prstGeom prst="rect">
            <a:avLst/>
          </a:prstGeom>
          <a:solidFill>
            <a:srgbClr val="da842e"/>
          </a:solidFill>
          <a:ln>
            <a:noFill/>
          </a:ln>
        </p:spPr>
        <p:style>
          <a:lnRef idx="0"/>
          <a:fillRef idx="0"/>
          <a:effectRef idx="0"/>
          <a:fontRef idx="minor"/>
        </p:style>
        <p:txBody>
          <a:bodyPr lIns="90000" rIns="90000" tIns="45000" bIns="45000" anchor="ctr"/>
          <a:p>
            <a:pPr>
              <a:lnSpc>
                <a:spcPct val="90000"/>
              </a:lnSpc>
            </a:pPr>
            <a:r>
              <a:rPr b="1" lang="en-US" sz="4800" spc="-1" strike="noStrike">
                <a:solidFill>
                  <a:srgbClr val="000000"/>
                </a:solidFill>
                <a:latin typeface="Calibri Light"/>
                <a:ea typeface="DejaVu Sans"/>
              </a:rPr>
              <a:t>Family Advocate Perspective: Reopening </a:t>
            </a:r>
            <a:endParaRPr b="0" lang="en-US" sz="4800" spc="-1" strike="noStrike">
              <a:latin typeface="Arial"/>
            </a:endParaRPr>
          </a:p>
        </p:txBody>
      </p:sp>
      <p:sp>
        <p:nvSpPr>
          <p:cNvPr id="559" name="CustomShape 2"/>
          <p:cNvSpPr/>
          <p:nvPr/>
        </p:nvSpPr>
        <p:spPr>
          <a:xfrm>
            <a:off x="837720" y="1825560"/>
            <a:ext cx="6599520" cy="4350240"/>
          </a:xfrm>
          <a:prstGeom prst="rect">
            <a:avLst/>
          </a:prstGeom>
          <a:noFill/>
          <a:ln>
            <a:noFill/>
          </a:ln>
        </p:spPr>
        <p:style>
          <a:lnRef idx="0"/>
          <a:fillRef idx="0"/>
          <a:effectRef idx="0"/>
          <a:fontRef idx="minor"/>
        </p:style>
        <p:txBody>
          <a:bodyPr lIns="90000" rIns="90000" tIns="45000" bIns="45000"/>
          <a:p>
            <a:pPr>
              <a:lnSpc>
                <a:spcPct val="90000"/>
              </a:lnSpc>
              <a:spcBef>
                <a:spcPts val="1001"/>
              </a:spcBef>
            </a:pPr>
            <a:r>
              <a:rPr b="0" lang="en-US" sz="5400" spc="-1" strike="noStrike">
                <a:solidFill>
                  <a:srgbClr val="000000"/>
                </a:solidFill>
                <a:latin typeface="Calibri"/>
                <a:ea typeface="DejaVu Sans"/>
              </a:rPr>
              <a:t>Scott Cohen</a:t>
            </a:r>
            <a:endParaRPr b="0" lang="en-US" sz="5400" spc="-1" strike="noStrike">
              <a:latin typeface="Arial"/>
            </a:endParaRPr>
          </a:p>
          <a:p>
            <a:pPr marL="228600" indent="-227520">
              <a:lnSpc>
                <a:spcPct val="90000"/>
              </a:lnSpc>
              <a:spcBef>
                <a:spcPts val="1001"/>
              </a:spcBef>
              <a:buClr>
                <a:srgbClr val="000000"/>
              </a:buClr>
              <a:buFont typeface="Arial"/>
              <a:buChar char="•"/>
            </a:pPr>
            <a:r>
              <a:rPr b="0" lang="en-US" sz="3200" spc="-1" strike="noStrike">
                <a:solidFill>
                  <a:srgbClr val="000000"/>
                </a:solidFill>
                <a:latin typeface="Calibri"/>
                <a:ea typeface="DejaVu Sans"/>
              </a:rPr>
              <a:t>Parent of a 19 year old daughter who is differently abled</a:t>
            </a:r>
            <a:endParaRPr b="0" lang="en-US" sz="3200" spc="-1" strike="noStrike">
              <a:latin typeface="Arial"/>
            </a:endParaRPr>
          </a:p>
          <a:p>
            <a:pPr marL="228600" indent="-227520">
              <a:lnSpc>
                <a:spcPct val="90000"/>
              </a:lnSpc>
              <a:spcBef>
                <a:spcPts val="1001"/>
              </a:spcBef>
              <a:buClr>
                <a:srgbClr val="000000"/>
              </a:buClr>
              <a:buFont typeface="Arial"/>
              <a:buChar char="•"/>
            </a:pPr>
            <a:r>
              <a:rPr b="0" lang="en-US" sz="3200" spc="-1" strike="noStrike">
                <a:solidFill>
                  <a:srgbClr val="000000"/>
                </a:solidFill>
                <a:latin typeface="Calibri"/>
                <a:ea typeface="DejaVu Sans"/>
              </a:rPr>
              <a:t>Partners in Policy Making Graduate 2017</a:t>
            </a:r>
            <a:endParaRPr b="0" lang="en-US" sz="3200" spc="-1" strike="noStrike">
              <a:latin typeface="Arial"/>
            </a:endParaRPr>
          </a:p>
          <a:p>
            <a:pPr marL="228600" indent="-227520">
              <a:lnSpc>
                <a:spcPct val="90000"/>
              </a:lnSpc>
              <a:spcBef>
                <a:spcPts val="1001"/>
              </a:spcBef>
              <a:buClr>
                <a:srgbClr val="000000"/>
              </a:buClr>
              <a:buFont typeface="Arial"/>
              <a:buChar char="•"/>
            </a:pPr>
            <a:r>
              <a:rPr b="0" lang="en-US" sz="3200" spc="-1" strike="noStrike">
                <a:solidFill>
                  <a:srgbClr val="000000"/>
                </a:solidFill>
                <a:latin typeface="Calibri"/>
                <a:ea typeface="DejaVu Sans"/>
              </a:rPr>
              <a:t>Public HS Teacher</a:t>
            </a:r>
            <a:endParaRPr b="0" lang="en-US" sz="3200" spc="-1" strike="noStrike">
              <a:latin typeface="Arial"/>
            </a:endParaRPr>
          </a:p>
          <a:p>
            <a:pPr marL="228600" indent="-227520">
              <a:lnSpc>
                <a:spcPct val="90000"/>
              </a:lnSpc>
              <a:spcBef>
                <a:spcPts val="1001"/>
              </a:spcBef>
              <a:buClr>
                <a:srgbClr val="000000"/>
              </a:buClr>
              <a:buFont typeface="Arial"/>
              <a:buChar char="•"/>
            </a:pPr>
            <a:r>
              <a:rPr b="0" lang="en-US" sz="3200" spc="-1" strike="noStrike">
                <a:solidFill>
                  <a:srgbClr val="000000"/>
                </a:solidFill>
                <a:latin typeface="Calibri"/>
                <a:ea typeface="DejaVu Sans"/>
              </a:rPr>
              <a:t>Chair of the Hunterdon HSAC</a:t>
            </a:r>
            <a:endParaRPr b="0" lang="en-US" sz="3200" spc="-1" strike="noStrike">
              <a:latin typeface="Arial"/>
            </a:endParaRPr>
          </a:p>
          <a:p>
            <a:pPr marL="228600" indent="-227520">
              <a:lnSpc>
                <a:spcPct val="90000"/>
              </a:lnSpc>
              <a:spcBef>
                <a:spcPts val="1001"/>
              </a:spcBef>
              <a:buClr>
                <a:srgbClr val="000000"/>
              </a:buClr>
              <a:buFont typeface="Arial"/>
              <a:buChar char="•"/>
            </a:pPr>
            <a:r>
              <a:rPr b="0" lang="en-US" sz="3200" spc="-1" strike="noStrike">
                <a:solidFill>
                  <a:srgbClr val="000000"/>
                </a:solidFill>
                <a:latin typeface="Calibri"/>
                <a:ea typeface="DejaVu Sans"/>
              </a:rPr>
              <a:t>Vice Chair RFSPC #5</a:t>
            </a:r>
            <a:endParaRPr b="0" lang="en-US" sz="3200" spc="-1" strike="noStrike">
              <a:latin typeface="Arial"/>
            </a:endParaRPr>
          </a:p>
          <a:p>
            <a:pPr>
              <a:lnSpc>
                <a:spcPct val="90000"/>
              </a:lnSpc>
              <a:spcBef>
                <a:spcPts val="1001"/>
              </a:spcBef>
            </a:pPr>
            <a:endParaRPr b="0" lang="en-US" sz="3200" spc="-1" strike="noStrike">
              <a:latin typeface="Arial"/>
            </a:endParaRPr>
          </a:p>
          <a:p>
            <a:pPr>
              <a:lnSpc>
                <a:spcPct val="90000"/>
              </a:lnSpc>
              <a:spcBef>
                <a:spcPts val="1001"/>
              </a:spcBef>
            </a:pPr>
            <a:endParaRPr b="0" lang="en-US" sz="3200" spc="-1" strike="noStrike">
              <a:latin typeface="Arial"/>
            </a:endParaRPr>
          </a:p>
          <a:p>
            <a:pPr>
              <a:lnSpc>
                <a:spcPct val="90000"/>
              </a:lnSpc>
              <a:spcBef>
                <a:spcPts val="1001"/>
              </a:spcBef>
            </a:pPr>
            <a:endParaRPr b="0" lang="en-US" sz="3200" spc="-1" strike="noStrike">
              <a:latin typeface="Arial"/>
            </a:endParaRPr>
          </a:p>
        </p:txBody>
      </p:sp>
      <p:pic>
        <p:nvPicPr>
          <p:cNvPr id="560" name="Picture 5" descr=""/>
          <p:cNvPicPr/>
          <p:nvPr/>
        </p:nvPicPr>
        <p:blipFill>
          <a:blip r:embed="rId1"/>
          <a:stretch/>
        </p:blipFill>
        <p:spPr>
          <a:xfrm>
            <a:off x="7502760" y="2732040"/>
            <a:ext cx="3787920" cy="3443760"/>
          </a:xfrm>
          <a:prstGeom prst="rect">
            <a:avLst/>
          </a:prstGeom>
          <a:ln>
            <a:noFill/>
          </a:ln>
        </p:spPr>
      </p:pic>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CustomShape 1"/>
          <p:cNvSpPr/>
          <p:nvPr/>
        </p:nvSpPr>
        <p:spPr>
          <a:xfrm>
            <a:off x="596160" y="447120"/>
            <a:ext cx="10780920" cy="968760"/>
          </a:xfrm>
          <a:prstGeom prst="rect">
            <a:avLst/>
          </a:prstGeom>
          <a:noFill/>
          <a:ln>
            <a:noFill/>
          </a:ln>
        </p:spPr>
        <p:style>
          <a:lnRef idx="0"/>
          <a:fillRef idx="0"/>
          <a:effectRef idx="0"/>
          <a:fontRef idx="minor"/>
        </p:style>
        <p:txBody>
          <a:bodyPr lIns="90000" rIns="90000" tIns="45000" bIns="45000" anchor="ctr"/>
          <a:p>
            <a:pPr>
              <a:lnSpc>
                <a:spcPct val="90000"/>
              </a:lnSpc>
            </a:pPr>
            <a:r>
              <a:rPr b="1" lang="en-US" sz="3200" spc="-1" strike="noStrike">
                <a:solidFill>
                  <a:srgbClr val="000000"/>
                </a:solidFill>
                <a:latin typeface="Calibri"/>
                <a:ea typeface="DejaVu Sans"/>
              </a:rPr>
              <a:t>Real things you can do NOW while waiting for more guidance from the district/state</a:t>
            </a:r>
            <a:endParaRPr b="0" lang="en-US" sz="3200" spc="-1" strike="noStrike">
              <a:latin typeface="Arial"/>
            </a:endParaRPr>
          </a:p>
        </p:txBody>
      </p:sp>
      <p:sp>
        <p:nvSpPr>
          <p:cNvPr id="562" name="CustomShape 2"/>
          <p:cNvSpPr/>
          <p:nvPr/>
        </p:nvSpPr>
        <p:spPr>
          <a:xfrm>
            <a:off x="974520" y="2341440"/>
            <a:ext cx="10638000" cy="387612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499"/>
              </a:spcBef>
            </a:pPr>
            <a:r>
              <a:rPr b="0" lang="en-US" sz="2400" spc="-1" strike="noStrike">
                <a:solidFill>
                  <a:srgbClr val="000000"/>
                </a:solidFill>
                <a:latin typeface="Calibri"/>
                <a:ea typeface="DejaVu Sans"/>
              </a:rPr>
              <a:t>Go back and record on paper or online calendar the services provided during pandemic</a:t>
            </a:r>
            <a:endParaRPr b="0" lang="en-US" sz="2400" spc="-1" strike="noStrike">
              <a:latin typeface="Arial"/>
            </a:endParaRPr>
          </a:p>
          <a:p>
            <a:pPr marL="216000" indent="-215640">
              <a:lnSpc>
                <a:spcPct val="90000"/>
              </a:lnSpc>
              <a:spcBef>
                <a:spcPts val="499"/>
              </a:spcBef>
              <a:buClr>
                <a:srgbClr val="000000"/>
              </a:buClr>
              <a:buFont typeface="Symbol"/>
              <a:buChar char=""/>
            </a:pPr>
            <a:r>
              <a:rPr b="0" lang="en-US" sz="2000" spc="-1" strike="noStrike">
                <a:solidFill>
                  <a:srgbClr val="000000"/>
                </a:solidFill>
                <a:latin typeface="Calibri"/>
                <a:ea typeface="DejaVu Sans"/>
              </a:rPr>
              <a:t>What service (academic, counseling, OT, PT, Speech, pre-voc or vocational training)</a:t>
            </a:r>
            <a:endParaRPr b="0" lang="en-US" sz="2000" spc="-1" strike="noStrike">
              <a:latin typeface="Arial"/>
            </a:endParaRPr>
          </a:p>
          <a:p>
            <a:pPr marL="216000" indent="-215640">
              <a:lnSpc>
                <a:spcPct val="90000"/>
              </a:lnSpc>
              <a:spcBef>
                <a:spcPts val="499"/>
              </a:spcBef>
              <a:buClr>
                <a:srgbClr val="000000"/>
              </a:buClr>
              <a:buFont typeface="Symbol"/>
              <a:buChar char=""/>
            </a:pPr>
            <a:r>
              <a:rPr b="0" lang="en-US" sz="2000" spc="-1" strike="noStrike">
                <a:solidFill>
                  <a:srgbClr val="000000"/>
                </a:solidFill>
                <a:latin typeface="Calibri"/>
                <a:ea typeface="DejaVu Sans"/>
              </a:rPr>
              <a:t>How long</a:t>
            </a:r>
            <a:endParaRPr b="0" lang="en-US" sz="2000" spc="-1" strike="noStrike">
              <a:latin typeface="Arial"/>
            </a:endParaRPr>
          </a:p>
          <a:p>
            <a:pPr marL="216000" indent="-215640">
              <a:lnSpc>
                <a:spcPct val="90000"/>
              </a:lnSpc>
              <a:spcBef>
                <a:spcPts val="499"/>
              </a:spcBef>
              <a:buClr>
                <a:srgbClr val="000000"/>
              </a:buClr>
              <a:buFont typeface="Symbol"/>
              <a:buChar char=""/>
            </a:pPr>
            <a:r>
              <a:rPr b="0" lang="en-US" sz="2000" spc="-1" strike="noStrike">
                <a:solidFill>
                  <a:srgbClr val="000000"/>
                </a:solidFill>
                <a:latin typeface="Calibri"/>
                <a:ea typeface="DejaVu Sans"/>
              </a:rPr>
              <a:t>Was it live or did you watch a recording? Which delivery method was more effective? </a:t>
            </a:r>
            <a:endParaRPr b="0" lang="en-US" sz="2000" spc="-1" strike="noStrike">
              <a:latin typeface="Arial"/>
            </a:endParaRPr>
          </a:p>
          <a:p>
            <a:pPr marL="216000" indent="-215640">
              <a:lnSpc>
                <a:spcPct val="90000"/>
              </a:lnSpc>
              <a:spcBef>
                <a:spcPts val="499"/>
              </a:spcBef>
              <a:buClr>
                <a:srgbClr val="000000"/>
              </a:buClr>
              <a:buFont typeface="Symbol"/>
              <a:buChar char=""/>
            </a:pPr>
            <a:r>
              <a:rPr b="0" lang="en-US" sz="2000" spc="-1" strike="noStrike">
                <a:solidFill>
                  <a:srgbClr val="000000"/>
                </a:solidFill>
                <a:latin typeface="Calibri"/>
                <a:ea typeface="DejaVu Sans"/>
              </a:rPr>
              <a:t>What goals from the IEP were addressed during the pandemic?</a:t>
            </a:r>
            <a:endParaRPr b="0" lang="en-US" sz="2000" spc="-1" strike="noStrike">
              <a:latin typeface="Arial"/>
            </a:endParaRPr>
          </a:p>
          <a:p>
            <a:pPr>
              <a:lnSpc>
                <a:spcPct val="90000"/>
              </a:lnSpc>
              <a:spcBef>
                <a:spcPts val="1417"/>
              </a:spcBef>
            </a:pPr>
            <a:endParaRPr b="0" lang="en-US" sz="2000" spc="-1" strike="noStrike">
              <a:latin typeface="Arial"/>
            </a:endParaRPr>
          </a:p>
          <a:p>
            <a:pPr>
              <a:lnSpc>
                <a:spcPct val="90000"/>
              </a:lnSpc>
              <a:spcBef>
                <a:spcPts val="499"/>
              </a:spcBef>
            </a:pPr>
            <a:r>
              <a:rPr b="0" lang="en-US" sz="2400" spc="-1" strike="noStrike">
                <a:solidFill>
                  <a:srgbClr val="000000"/>
                </a:solidFill>
                <a:latin typeface="Calibri"/>
                <a:ea typeface="DejaVu Sans"/>
              </a:rPr>
              <a:t>If ESY is virtual – record services provided, and the goals addressed</a:t>
            </a:r>
            <a:endParaRPr b="0" lang="en-US" sz="2400" spc="-1" strike="noStrike">
              <a:latin typeface="Arial"/>
            </a:endParaRPr>
          </a:p>
          <a:p>
            <a:pPr marL="914400">
              <a:lnSpc>
                <a:spcPct val="90000"/>
              </a:lnSpc>
              <a:spcBef>
                <a:spcPts val="499"/>
              </a:spcBef>
            </a:pPr>
            <a:endParaRPr b="0" lang="en-US" sz="2400" spc="-1" strike="noStrike">
              <a:latin typeface="Arial"/>
            </a:endParaRPr>
          </a:p>
          <a:p>
            <a:pPr marL="914400">
              <a:lnSpc>
                <a:spcPct val="90000"/>
              </a:lnSpc>
              <a:spcBef>
                <a:spcPts val="499"/>
              </a:spcBef>
            </a:pPr>
            <a:r>
              <a:rPr b="0" lang="en-US" sz="2400" spc="-1" strike="noStrike">
                <a:solidFill>
                  <a:srgbClr val="000000"/>
                </a:solidFill>
                <a:latin typeface="Calibri"/>
                <a:ea typeface="DejaVu Sans"/>
              </a:rPr>
              <a:t>Practice wearing masks. If you are seeing sensitivities or concerns, contact your case manager to start the discussion about health and safety measures + tips to prepare students</a:t>
            </a:r>
            <a:endParaRPr b="0" lang="en-US" sz="2400" spc="-1" strike="noStrike">
              <a:latin typeface="Arial"/>
            </a:endParaRPr>
          </a:p>
          <a:p>
            <a:pPr marL="914400" algn="ctr">
              <a:lnSpc>
                <a:spcPct val="90000"/>
              </a:lnSpc>
              <a:spcBef>
                <a:spcPts val="1001"/>
              </a:spcBef>
            </a:pPr>
            <a:r>
              <a:rPr b="0" lang="en-US" sz="2000" spc="-1" strike="noStrike">
                <a:solidFill>
                  <a:srgbClr val="000000"/>
                </a:solidFill>
                <a:latin typeface="Calibri"/>
                <a:ea typeface="DejaVu Sans"/>
              </a:rPr>
              <a:t>Can include a behavioral intervention or Physician recommendations</a:t>
            </a:r>
            <a:endParaRPr b="0" lang="en-US" sz="2000" spc="-1" strike="noStrike">
              <a:latin typeface="Arial"/>
            </a:endParaRPr>
          </a:p>
          <a:p>
            <a:pPr marL="914400" algn="ctr">
              <a:lnSpc>
                <a:spcPct val="90000"/>
              </a:lnSpc>
              <a:spcBef>
                <a:spcPts val="1001"/>
              </a:spcBef>
            </a:pPr>
            <a:endParaRPr b="0" lang="en-US" sz="2000" spc="-1" strike="noStrike">
              <a:latin typeface="Arial"/>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CustomShape 1"/>
          <p:cNvSpPr/>
          <p:nvPr/>
        </p:nvSpPr>
        <p:spPr>
          <a:xfrm>
            <a:off x="596160" y="447120"/>
            <a:ext cx="10780920" cy="968760"/>
          </a:xfrm>
          <a:prstGeom prst="rect">
            <a:avLst/>
          </a:prstGeom>
          <a:noFill/>
          <a:ln>
            <a:noFill/>
          </a:ln>
        </p:spPr>
        <p:style>
          <a:lnRef idx="0"/>
          <a:fillRef idx="0"/>
          <a:effectRef idx="0"/>
          <a:fontRef idx="minor"/>
        </p:style>
        <p:txBody>
          <a:bodyPr lIns="90000" rIns="90000" tIns="45000" bIns="45000" anchor="ctr"/>
          <a:p>
            <a:pPr>
              <a:lnSpc>
                <a:spcPct val="90000"/>
              </a:lnSpc>
            </a:pPr>
            <a:r>
              <a:rPr b="1" lang="en-US" sz="3200" spc="-1" strike="noStrike">
                <a:solidFill>
                  <a:srgbClr val="000000"/>
                </a:solidFill>
                <a:latin typeface="Calibri"/>
                <a:ea typeface="DejaVu Sans"/>
              </a:rPr>
              <a:t>Real things you can do NOW while waiting for more guidance from the district/state</a:t>
            </a:r>
            <a:endParaRPr b="0" lang="en-US" sz="3200" spc="-1" strike="noStrike">
              <a:latin typeface="Arial"/>
            </a:endParaRPr>
          </a:p>
        </p:txBody>
      </p:sp>
      <p:sp>
        <p:nvSpPr>
          <p:cNvPr id="564" name="CustomShape 2"/>
          <p:cNvSpPr/>
          <p:nvPr/>
        </p:nvSpPr>
        <p:spPr>
          <a:xfrm>
            <a:off x="1179000" y="2415240"/>
            <a:ext cx="10007640" cy="3876120"/>
          </a:xfrm>
          <a:prstGeom prst="rect">
            <a:avLst/>
          </a:prstGeom>
          <a:noFill/>
          <a:ln>
            <a:noFill/>
          </a:ln>
        </p:spPr>
        <p:style>
          <a:lnRef idx="0"/>
          <a:fillRef idx="0"/>
          <a:effectRef idx="0"/>
          <a:fontRef idx="minor"/>
        </p:style>
        <p:txBody>
          <a:bodyPr lIns="90000" rIns="90000" tIns="45000" bIns="45000">
            <a:normAutofit/>
          </a:bodyPr>
          <a:p>
            <a:pPr algn="ctr">
              <a:lnSpc>
                <a:spcPct val="90000"/>
              </a:lnSpc>
              <a:spcBef>
                <a:spcPts val="1001"/>
              </a:spcBef>
            </a:pPr>
            <a:r>
              <a:rPr b="0" lang="en-US" sz="2800" spc="-1" strike="noStrike">
                <a:solidFill>
                  <a:srgbClr val="000000"/>
                </a:solidFill>
                <a:latin typeface="Century Gothic"/>
                <a:ea typeface="DejaVu Sans"/>
              </a:rPr>
              <a:t> </a:t>
            </a:r>
            <a:endParaRPr b="0" lang="en-US" sz="2800" spc="-1" strike="noStrike">
              <a:latin typeface="Arial"/>
            </a:endParaRPr>
          </a:p>
          <a:p>
            <a:pPr>
              <a:lnSpc>
                <a:spcPct val="90000"/>
              </a:lnSpc>
              <a:spcBef>
                <a:spcPts val="499"/>
              </a:spcBef>
            </a:pPr>
            <a:r>
              <a:rPr b="0" lang="en-US" sz="2400" spc="-1" strike="noStrike">
                <a:solidFill>
                  <a:srgbClr val="000000"/>
                </a:solidFill>
                <a:latin typeface="Calibri"/>
                <a:ea typeface="DejaVu Sans"/>
              </a:rPr>
              <a:t>Stick to a routine this summer</a:t>
            </a:r>
            <a:br/>
            <a:endParaRPr b="0" lang="en-US" sz="2400" spc="-1" strike="noStrike">
              <a:latin typeface="Arial"/>
            </a:endParaRPr>
          </a:p>
          <a:p>
            <a:pPr>
              <a:lnSpc>
                <a:spcPct val="90000"/>
              </a:lnSpc>
              <a:spcBef>
                <a:spcPts val="499"/>
              </a:spcBef>
            </a:pPr>
            <a:r>
              <a:rPr b="0" lang="en-US" sz="2400" spc="-1" strike="noStrike">
                <a:solidFill>
                  <a:srgbClr val="000000"/>
                </a:solidFill>
                <a:latin typeface="Calibri"/>
                <a:ea typeface="DejaVu Sans"/>
              </a:rPr>
              <a:t>Consider behavioral/emotional health needs</a:t>
            </a:r>
            <a:endParaRPr b="0" lang="en-US" sz="2400" spc="-1" strike="noStrike">
              <a:latin typeface="Arial"/>
            </a:endParaRPr>
          </a:p>
          <a:p>
            <a:pPr marL="216000" indent="-215640">
              <a:lnSpc>
                <a:spcPct val="90000"/>
              </a:lnSpc>
              <a:spcBef>
                <a:spcPts val="499"/>
              </a:spcBef>
              <a:buClr>
                <a:srgbClr val="000000"/>
              </a:buClr>
              <a:buFont typeface="Symbol"/>
              <a:buChar char=""/>
            </a:pPr>
            <a:r>
              <a:rPr b="0" lang="en-US" sz="2000" spc="-1" strike="noStrike">
                <a:solidFill>
                  <a:srgbClr val="000000"/>
                </a:solidFill>
                <a:latin typeface="Calibri"/>
                <a:ea typeface="DejaVu Sans"/>
              </a:rPr>
              <a:t>Document changes in behavior or spikes in anxiety, depression, loss of social skills</a:t>
            </a:r>
            <a:endParaRPr b="0" lang="en-US" sz="2000" spc="-1" strike="noStrike">
              <a:latin typeface="Arial"/>
            </a:endParaRPr>
          </a:p>
          <a:p>
            <a:pPr>
              <a:lnSpc>
                <a:spcPct val="90000"/>
              </a:lnSpc>
              <a:spcBef>
                <a:spcPts val="499"/>
              </a:spcBef>
            </a:pPr>
            <a:r>
              <a:rPr b="0" lang="en-US" sz="2000" spc="-1" strike="noStrike">
                <a:solidFill>
                  <a:srgbClr val="000000"/>
                </a:solidFill>
                <a:latin typeface="Calibri"/>
                <a:ea typeface="DejaVu Sans"/>
              </a:rPr>
              <a:t>	</a:t>
            </a:r>
            <a:r>
              <a:rPr b="0" lang="en-US" sz="2000" spc="-1" strike="noStrike">
                <a:solidFill>
                  <a:srgbClr val="000000"/>
                </a:solidFill>
                <a:latin typeface="Calibri"/>
                <a:ea typeface="DejaVu Sans"/>
              </a:rPr>
              <a:t>Be sure to have these written down so you can share them with the IEP team and create a </a:t>
            </a:r>
            <a:r>
              <a:rPr b="0" lang="en-US" sz="2000" spc="-1" strike="noStrike">
                <a:solidFill>
                  <a:srgbClr val="000000"/>
                </a:solidFill>
                <a:latin typeface="Calibri"/>
                <a:ea typeface="DejaVu Sans"/>
              </a:rPr>
              <a:t>	</a:t>
            </a:r>
            <a:r>
              <a:rPr b="0" lang="en-US" sz="2000" spc="-1" strike="noStrike">
                <a:solidFill>
                  <a:srgbClr val="000000"/>
                </a:solidFill>
                <a:latin typeface="Calibri"/>
                <a:ea typeface="DejaVu Sans"/>
              </a:rPr>
              <a:t>plan for addressing the concerns</a:t>
            </a:r>
            <a:br/>
            <a:endParaRPr b="0" lang="en-US" sz="2000" spc="-1" strike="noStrike">
              <a:latin typeface="Arial"/>
            </a:endParaRPr>
          </a:p>
          <a:p>
            <a:pPr>
              <a:lnSpc>
                <a:spcPct val="90000"/>
              </a:lnSpc>
              <a:spcBef>
                <a:spcPts val="499"/>
              </a:spcBef>
            </a:pPr>
            <a:r>
              <a:rPr b="0" lang="en-US" sz="2400" spc="-1" strike="noStrike">
                <a:solidFill>
                  <a:srgbClr val="000000"/>
                </a:solidFill>
                <a:latin typeface="Calibri"/>
                <a:ea typeface="DejaVu Sans"/>
              </a:rPr>
              <a:t>Allow yourself grace to watch Frozen 2 for the tenth time</a:t>
            </a:r>
            <a:endParaRPr b="0" lang="en-US" sz="2400" spc="-1" strike="noStrike">
              <a:latin typeface="Arial"/>
            </a:endParaRPr>
          </a:p>
          <a:p>
            <a:pPr algn="ctr">
              <a:lnSpc>
                <a:spcPct val="100000"/>
              </a:lnSpc>
              <a:spcBef>
                <a:spcPts val="1001"/>
              </a:spcBef>
            </a:pPr>
            <a:r>
              <a:rPr b="0" lang="en-US" sz="2000" spc="-1" strike="noStrike">
                <a:solidFill>
                  <a:srgbClr val="000000"/>
                </a:solidFill>
                <a:latin typeface="Calibri"/>
                <a:ea typeface="DejaVu Sans"/>
              </a:rPr>
              <a:t>Remind yourself this system will not be perfect. The more you document, the more you can contribute to the conversation when school re-opens</a:t>
            </a:r>
            <a:endParaRPr b="0" lang="en-US" sz="2000" spc="-1" strike="noStrike">
              <a:latin typeface="Arial"/>
            </a:endParaRPr>
          </a:p>
          <a:p>
            <a:pPr algn="ctr">
              <a:lnSpc>
                <a:spcPct val="90000"/>
              </a:lnSpc>
              <a:spcBef>
                <a:spcPts val="1001"/>
              </a:spcBef>
            </a:pPr>
            <a:endParaRPr b="0" lang="en-US" sz="2000" spc="-1" strike="noStrike">
              <a:latin typeface="Arial"/>
            </a:endParaRPr>
          </a:p>
        </p:txBody>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58582"/>
        </a:solidFill>
      </p:bgPr>
    </p:bg>
    <p:spTree>
      <p:nvGrpSpPr>
        <p:cNvPr id="1" name=""/>
        <p:cNvGrpSpPr/>
        <p:nvPr/>
      </p:nvGrpSpPr>
      <p:grpSpPr>
        <a:xfrm>
          <a:off x="0" y="0"/>
          <a:ext cx="0" cy="0"/>
          <a:chOff x="0" y="0"/>
          <a:chExt cx="0" cy="0"/>
        </a:xfrm>
      </p:grpSpPr>
      <p:sp>
        <p:nvSpPr>
          <p:cNvPr id="565" name="CustomShape 1"/>
          <p:cNvSpPr/>
          <p:nvPr/>
        </p:nvSpPr>
        <p:spPr>
          <a:xfrm>
            <a:off x="2692800" y="564480"/>
            <a:ext cx="9408600" cy="2284200"/>
          </a:xfrm>
          <a:prstGeom prst="rect">
            <a:avLst/>
          </a:prstGeom>
          <a:noFill/>
          <a:ln>
            <a:noFill/>
          </a:ln>
          <a:effectLst>
            <a:outerShdw algn="tl" blurRad="50800" dir="27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7200" spc="-1" strike="noStrike">
                <a:solidFill>
                  <a:srgbClr val="f8db08"/>
                </a:solidFill>
                <a:latin typeface="Myriad Pro Cond"/>
                <a:ea typeface="DejaVu Sans"/>
              </a:rPr>
              <a:t>COVID-19 Reopening Questions/Concerns/Input</a:t>
            </a:r>
            <a:endParaRPr b="0" lang="en-US" sz="7200" spc="-1" strike="noStrike">
              <a:latin typeface="Arial"/>
            </a:endParaRPr>
          </a:p>
        </p:txBody>
      </p:sp>
      <p:sp>
        <p:nvSpPr>
          <p:cNvPr id="566" name="CustomShape 2"/>
          <p:cNvSpPr/>
          <p:nvPr/>
        </p:nvSpPr>
        <p:spPr>
          <a:xfrm>
            <a:off x="3645000" y="3168360"/>
            <a:ext cx="5219280" cy="3137760"/>
          </a:xfrm>
          <a:prstGeom prst="rect">
            <a:avLst/>
          </a:prstGeom>
          <a:noFill/>
          <a:ln>
            <a:noFill/>
          </a:ln>
        </p:spPr>
        <p:style>
          <a:lnRef idx="0"/>
          <a:fillRef idx="0"/>
          <a:effectRef idx="0"/>
          <a:fontRef idx="minor"/>
        </p:style>
        <p:txBody>
          <a:bodyPr lIns="90000" rIns="90000" tIns="45000" bIns="45000"/>
          <a:p>
            <a:pPr>
              <a:lnSpc>
                <a:spcPct val="100000"/>
              </a:lnSpc>
            </a:pPr>
            <a:r>
              <a:rPr b="1" i="1" lang="en-US" sz="20000" spc="-1" strike="noStrike">
                <a:solidFill>
                  <a:srgbClr val="043e3e"/>
                </a:solidFill>
                <a:latin typeface="Myriad Pro Cond"/>
                <a:ea typeface="DejaVu Sans"/>
              </a:rPr>
              <a:t>?!?!?!</a:t>
            </a:r>
            <a:endParaRPr b="0" lang="en-US" sz="20000" spc="-1" strike="noStrike">
              <a:latin typeface="Arial"/>
            </a:endParaRPr>
          </a:p>
        </p:txBody>
      </p:sp>
      <p:pic>
        <p:nvPicPr>
          <p:cNvPr id="567" name="Picture 30" descr=""/>
          <p:cNvPicPr/>
          <p:nvPr/>
        </p:nvPicPr>
        <p:blipFill>
          <a:blip r:embed="rId1"/>
          <a:stretch/>
        </p:blipFill>
        <p:spPr>
          <a:xfrm>
            <a:off x="532440" y="484200"/>
            <a:ext cx="2158920" cy="6372720"/>
          </a:xfrm>
          <a:prstGeom prst="rect">
            <a:avLst/>
          </a:prstGeom>
          <a:ln>
            <a:noFill/>
          </a:ln>
        </p:spPr>
      </p:pic>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8" name="Google Shape;797;p143" descr=""/>
          <p:cNvPicPr/>
          <p:nvPr/>
        </p:nvPicPr>
        <p:blipFill>
          <a:blip r:embed="rId1"/>
          <a:srcRect l="0" t="0" r="0" b="9085"/>
          <a:stretch/>
        </p:blipFill>
        <p:spPr>
          <a:xfrm>
            <a:off x="153720" y="167760"/>
            <a:ext cx="11870280" cy="6516360"/>
          </a:xfrm>
          <a:prstGeom prst="rect">
            <a:avLst/>
          </a:prstGeom>
          <a:ln>
            <a:noFill/>
          </a:ln>
        </p:spPr>
      </p:pic>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CustomShape 1"/>
          <p:cNvSpPr/>
          <p:nvPr/>
        </p:nvSpPr>
        <p:spPr>
          <a:xfrm>
            <a:off x="415080" y="592920"/>
            <a:ext cx="11352240" cy="758160"/>
          </a:xfrm>
          <a:prstGeom prst="rect">
            <a:avLst/>
          </a:prstGeom>
          <a:noFill/>
          <a:ln>
            <a:noFill/>
          </a:ln>
        </p:spPr>
        <p:style>
          <a:lnRef idx="0"/>
          <a:fillRef idx="0"/>
          <a:effectRef idx="0"/>
          <a:fontRef idx="minor"/>
        </p:style>
      </p:sp>
      <p:sp>
        <p:nvSpPr>
          <p:cNvPr id="570" name="CustomShape 2"/>
          <p:cNvSpPr/>
          <p:nvPr/>
        </p:nvSpPr>
        <p:spPr>
          <a:xfrm>
            <a:off x="360" y="477360"/>
            <a:ext cx="12183120" cy="1841040"/>
          </a:xfrm>
          <a:prstGeom prst="rect">
            <a:avLst/>
          </a:prstGeom>
          <a:solidFill>
            <a:srgbClr val="800000"/>
          </a:solidFill>
          <a:ln>
            <a:noFill/>
          </a:ln>
        </p:spPr>
        <p:style>
          <a:lnRef idx="0"/>
          <a:fillRef idx="0"/>
          <a:effectRef idx="0"/>
          <a:fontRef idx="minor"/>
        </p:style>
        <p:txBody>
          <a:bodyPr lIns="90000" rIns="90000" tIns="45000" bIns="45000" anchor="ctr"/>
          <a:p>
            <a:pPr algn="r">
              <a:lnSpc>
                <a:spcPct val="100000"/>
              </a:lnSpc>
            </a:pPr>
            <a:r>
              <a:rPr b="0" lang="en-US" sz="3000" spc="-1" strike="noStrike">
                <a:solidFill>
                  <a:srgbClr val="ffffff"/>
                </a:solidFill>
                <a:latin typeface="Arial"/>
                <a:ea typeface="Arial"/>
              </a:rPr>
              <a:t>Richard West Assistive Technology </a:t>
            </a:r>
            <a:br/>
            <a:r>
              <a:rPr b="0" lang="en-US" sz="3000" spc="-1" strike="noStrike">
                <a:solidFill>
                  <a:srgbClr val="ffffff"/>
                </a:solidFill>
                <a:latin typeface="Arial"/>
                <a:ea typeface="Arial"/>
              </a:rPr>
              <a:t>Advocacy Center (ATAC)</a:t>
            </a:r>
            <a:br/>
            <a:r>
              <a:rPr b="0" lang="en-US" sz="3000" spc="-1" strike="noStrike">
                <a:solidFill>
                  <a:srgbClr val="ffffff"/>
                </a:solidFill>
                <a:latin typeface="Arial"/>
                <a:ea typeface="Arial"/>
              </a:rPr>
              <a:t>AT4NJ.org</a:t>
            </a:r>
            <a:endParaRPr b="0" lang="en-US" sz="3000" spc="-1" strike="noStrike">
              <a:latin typeface="Arial"/>
            </a:endParaRPr>
          </a:p>
        </p:txBody>
      </p:sp>
      <p:pic>
        <p:nvPicPr>
          <p:cNvPr id="571" name="Google Shape;814;p145" descr=""/>
          <p:cNvPicPr/>
          <p:nvPr/>
        </p:nvPicPr>
        <p:blipFill>
          <a:blip r:embed="rId1"/>
          <a:stretch/>
        </p:blipFill>
        <p:spPr>
          <a:xfrm>
            <a:off x="2907000" y="3308400"/>
            <a:ext cx="4774680" cy="2003760"/>
          </a:xfrm>
          <a:prstGeom prst="rect">
            <a:avLst/>
          </a:prstGeom>
          <a:ln>
            <a:noFill/>
          </a:ln>
        </p:spPr>
      </p:pic>
      <p:sp>
        <p:nvSpPr>
          <p:cNvPr id="572" name="CustomShape 3"/>
          <p:cNvSpPr/>
          <p:nvPr/>
        </p:nvSpPr>
        <p:spPr>
          <a:xfrm>
            <a:off x="3522600" y="5592960"/>
            <a:ext cx="5137560" cy="994320"/>
          </a:xfrm>
          <a:prstGeom prst="rect">
            <a:avLst/>
          </a:prstGeom>
          <a:noFill/>
          <a:ln>
            <a:noFill/>
          </a:ln>
        </p:spPr>
        <p:style>
          <a:lnRef idx="0"/>
          <a:fillRef idx="0"/>
          <a:effectRef idx="0"/>
          <a:fontRef idx="minor"/>
        </p:style>
        <p:txBody>
          <a:bodyPr lIns="90000" rIns="90000" tIns="91440" bIns="91440"/>
          <a:p>
            <a:pPr algn="ctr">
              <a:lnSpc>
                <a:spcPct val="100000"/>
              </a:lnSpc>
            </a:pPr>
            <a:r>
              <a:rPr b="1" lang="en-US" sz="4800" spc="-1" strike="noStrike">
                <a:solidFill>
                  <a:srgbClr val="000000"/>
                </a:solidFill>
                <a:latin typeface="Arial"/>
                <a:ea typeface="Arial"/>
              </a:rPr>
              <a:t>ATAC NJ</a:t>
            </a:r>
            <a:endParaRPr b="0" lang="en-US" sz="4800" spc="-1" strike="noStrike">
              <a:latin typeface="Arial"/>
            </a:endParaRPr>
          </a:p>
        </p:txBody>
      </p:sp>
      <p:sp>
        <p:nvSpPr>
          <p:cNvPr id="573" name="CustomShape 4"/>
          <p:cNvSpPr/>
          <p:nvPr/>
        </p:nvSpPr>
        <p:spPr>
          <a:xfrm>
            <a:off x="213480" y="131760"/>
            <a:ext cx="3302640" cy="2549160"/>
          </a:xfrm>
          <a:prstGeom prst="rect">
            <a:avLst/>
          </a:prstGeom>
          <a:solidFill>
            <a:schemeClr val="lt2"/>
          </a:solidFill>
          <a:ln w="9360">
            <a:solidFill>
              <a:schemeClr val="dk2"/>
            </a:solidFill>
            <a:round/>
          </a:ln>
        </p:spPr>
        <p:style>
          <a:lnRef idx="0"/>
          <a:fillRef idx="0"/>
          <a:effectRef idx="0"/>
          <a:fontRef idx="minor"/>
        </p:style>
      </p:sp>
      <p:pic>
        <p:nvPicPr>
          <p:cNvPr id="574" name="Google Shape;817;p145" descr=""/>
          <p:cNvPicPr/>
          <p:nvPr/>
        </p:nvPicPr>
        <p:blipFill>
          <a:blip r:embed="rId2"/>
          <a:stretch/>
        </p:blipFill>
        <p:spPr>
          <a:xfrm>
            <a:off x="532440" y="396360"/>
            <a:ext cx="2665800" cy="2003760"/>
          </a:xfrm>
          <a:prstGeom prst="rect">
            <a:avLst/>
          </a:prstGeom>
          <a:ln>
            <a:noFill/>
          </a:ln>
        </p:spPr>
      </p:pic>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5" name="Google Shape;802;p144" descr=""/>
          <p:cNvPicPr/>
          <p:nvPr/>
        </p:nvPicPr>
        <p:blipFill>
          <a:blip r:embed="rId1"/>
          <a:srcRect l="0" t="0" r="14876" b="0"/>
          <a:stretch/>
        </p:blipFill>
        <p:spPr>
          <a:xfrm>
            <a:off x="0" y="0"/>
            <a:ext cx="12183120" cy="6852240"/>
          </a:xfrm>
          <a:prstGeom prst="rect">
            <a:avLst/>
          </a:prstGeom>
          <a:ln>
            <a:noFill/>
          </a:ln>
        </p:spPr>
      </p:pic>
      <p:sp>
        <p:nvSpPr>
          <p:cNvPr id="576" name="CustomShape 1"/>
          <p:cNvSpPr/>
          <p:nvPr/>
        </p:nvSpPr>
        <p:spPr>
          <a:xfrm>
            <a:off x="182520" y="1371600"/>
            <a:ext cx="11391120" cy="4203360"/>
          </a:xfrm>
          <a:prstGeom prst="rect">
            <a:avLst/>
          </a:prstGeom>
          <a:noFill/>
          <a:ln>
            <a:noFill/>
          </a:ln>
        </p:spPr>
        <p:style>
          <a:lnRef idx="0"/>
          <a:fillRef idx="0"/>
          <a:effectRef idx="0"/>
          <a:fontRef idx="minor"/>
        </p:style>
        <p:txBody>
          <a:bodyPr lIns="90000" rIns="90000" tIns="91440" bIns="91440" anchor="b"/>
          <a:p>
            <a:pPr>
              <a:lnSpc>
                <a:spcPct val="100000"/>
              </a:lnSpc>
            </a:pPr>
            <a:r>
              <a:rPr b="1" lang="en-US" sz="2400" spc="-1" strike="noStrike">
                <a:solidFill>
                  <a:srgbClr val="ffffff"/>
                </a:solidFill>
                <a:latin typeface="Montserrat"/>
                <a:ea typeface="Montserrat"/>
              </a:rPr>
              <a:t>Upcoming Schedule:</a:t>
            </a:r>
            <a:endParaRPr b="0" lang="en-US" sz="2400" spc="-1" strike="noStrike">
              <a:latin typeface="Arial"/>
            </a:endParaRPr>
          </a:p>
          <a:p>
            <a:pPr>
              <a:lnSpc>
                <a:spcPct val="100000"/>
              </a:lnSpc>
            </a:pPr>
            <a:endParaRPr b="0" lang="en-US" sz="2400" spc="-1" strike="noStrike">
              <a:latin typeface="Arial"/>
            </a:endParaRPr>
          </a:p>
          <a:p>
            <a:pPr>
              <a:lnSpc>
                <a:spcPct val="100000"/>
              </a:lnSpc>
            </a:pPr>
            <a:r>
              <a:rPr b="1" lang="en-US" sz="2200" spc="-1" strike="noStrike">
                <a:solidFill>
                  <a:srgbClr val="ffffff"/>
                </a:solidFill>
                <a:latin typeface="Montserrat"/>
                <a:ea typeface="Montserrat"/>
              </a:rPr>
              <a:t>Extended School Year and</a:t>
            </a:r>
            <a:br/>
            <a:r>
              <a:rPr b="1" lang="en-US" sz="2200" spc="-1" strike="noStrike">
                <a:solidFill>
                  <a:srgbClr val="ffffff"/>
                </a:solidFill>
                <a:latin typeface="Montserrat"/>
                <a:ea typeface="Montserrat"/>
              </a:rPr>
              <a:t>Compensatory Education</a:t>
            </a:r>
            <a:endParaRPr b="0" lang="en-US" sz="2200" spc="-1" strike="noStrike">
              <a:latin typeface="Arial"/>
            </a:endParaRPr>
          </a:p>
          <a:p>
            <a:pPr>
              <a:lnSpc>
                <a:spcPct val="100000"/>
              </a:lnSpc>
            </a:pPr>
            <a:r>
              <a:rPr b="1" lang="en-US" sz="2000" spc="-1" strike="noStrike">
                <a:solidFill>
                  <a:srgbClr val="ffffff"/>
                </a:solidFill>
                <a:latin typeface="Montserrat"/>
                <a:ea typeface="Montserrat"/>
              </a:rPr>
              <a:t>July 10 @ 12:00 PM</a:t>
            </a:r>
            <a:endParaRPr b="0" lang="en-US" sz="2000" spc="-1" strike="noStrike">
              <a:latin typeface="Arial"/>
            </a:endParaRPr>
          </a:p>
          <a:p>
            <a:pPr>
              <a:lnSpc>
                <a:spcPct val="100000"/>
              </a:lnSpc>
            </a:pPr>
            <a:endParaRPr b="0" lang="en-US" sz="2000" spc="-1" strike="noStrike">
              <a:latin typeface="Arial"/>
            </a:endParaRPr>
          </a:p>
          <a:p>
            <a:pPr>
              <a:lnSpc>
                <a:spcPct val="100000"/>
              </a:lnSpc>
            </a:pPr>
            <a:r>
              <a:rPr b="1" lang="en-US" sz="2200" spc="-1" strike="noStrike">
                <a:solidFill>
                  <a:srgbClr val="ffffff"/>
                </a:solidFill>
                <a:latin typeface="Montserrat"/>
                <a:ea typeface="Montserrat"/>
              </a:rPr>
              <a:t>Part IV: Reimagining Special </a:t>
            </a:r>
            <a:br/>
            <a:r>
              <a:rPr b="1" lang="en-US" sz="2200" spc="-1" strike="noStrike">
                <a:solidFill>
                  <a:srgbClr val="ffffff"/>
                </a:solidFill>
                <a:latin typeface="Montserrat"/>
                <a:ea typeface="Montserrat"/>
              </a:rPr>
              <a:t>Education, Supports and</a:t>
            </a:r>
            <a:br/>
            <a:r>
              <a:rPr b="1" lang="en-US" sz="2200" spc="-1" strike="noStrike">
                <a:solidFill>
                  <a:srgbClr val="ffffff"/>
                </a:solidFill>
                <a:latin typeface="Montserrat"/>
                <a:ea typeface="Montserrat"/>
              </a:rPr>
              <a:t>Services</a:t>
            </a:r>
            <a:endParaRPr b="0" lang="en-US" sz="2200" spc="-1" strike="noStrike">
              <a:latin typeface="Arial"/>
            </a:endParaRPr>
          </a:p>
          <a:p>
            <a:pPr>
              <a:lnSpc>
                <a:spcPct val="100000"/>
              </a:lnSpc>
            </a:pPr>
            <a:r>
              <a:rPr b="1" lang="en-US" sz="2200" spc="-1" strike="noStrike">
                <a:solidFill>
                  <a:srgbClr val="ffffff"/>
                </a:solidFill>
                <a:latin typeface="Montserrat"/>
                <a:ea typeface="Montserrat"/>
              </a:rPr>
              <a:t>July 16 @ 7:00pm</a:t>
            </a: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r>
              <a:rPr b="1" lang="en-US" sz="2400" spc="-1" strike="noStrike">
                <a:solidFill>
                  <a:srgbClr val="ffffff"/>
                </a:solidFill>
                <a:latin typeface="Montserrat"/>
                <a:ea typeface="Montserrat"/>
              </a:rPr>
              <a:t>Register</a:t>
            </a:r>
            <a:endParaRPr b="0" lang="en-US" sz="2400" spc="-1" strike="noStrike">
              <a:latin typeface="Arial"/>
            </a:endParaRPr>
          </a:p>
          <a:p>
            <a:pPr>
              <a:lnSpc>
                <a:spcPct val="100000"/>
              </a:lnSpc>
            </a:pPr>
            <a:r>
              <a:rPr b="1" lang="en-US" sz="2400" spc="-1" strike="noStrike">
                <a:solidFill>
                  <a:srgbClr val="ffffff"/>
                </a:solidFill>
                <a:latin typeface="Montserrat"/>
                <a:ea typeface="Montserrat"/>
              </a:rPr>
              <a:t>https://www.drnj-covid.org/upcoming-events</a:t>
            </a:r>
            <a:endParaRPr b="0" lang="en-US" sz="2400" spc="-1" strike="noStrike">
              <a:latin typeface="Arial"/>
            </a:endParaRPr>
          </a:p>
          <a:p>
            <a:pPr>
              <a:lnSpc>
                <a:spcPct val="100000"/>
              </a:lnSpc>
            </a:pPr>
            <a:endParaRPr b="0" lang="en-US" sz="2400" spc="-1" strike="noStrike">
              <a:latin typeface="Arial"/>
            </a:endParaRPr>
          </a:p>
        </p:txBody>
      </p:sp>
      <p:sp>
        <p:nvSpPr>
          <p:cNvPr id="577" name="CustomShape 2"/>
          <p:cNvSpPr/>
          <p:nvPr/>
        </p:nvSpPr>
        <p:spPr>
          <a:xfrm>
            <a:off x="380160" y="1097640"/>
            <a:ext cx="4874040" cy="5020560"/>
          </a:xfrm>
          <a:prstGeom prst="rect">
            <a:avLst/>
          </a:prstGeom>
          <a:noFill/>
          <a:ln>
            <a:noFill/>
          </a:ln>
        </p:spPr>
        <p:style>
          <a:lnRef idx="0"/>
          <a:fillRef idx="0"/>
          <a:effectRef idx="0"/>
          <a:fontRef idx="minor"/>
        </p:style>
        <p:txBody>
          <a:bodyPr lIns="90000" rIns="90000" tIns="91440" bIns="91440"/>
          <a:p>
            <a:pPr algn="ct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p:txBody>
      </p:sp>
      <p:sp>
        <p:nvSpPr>
          <p:cNvPr id="578" name="CustomShape 3"/>
          <p:cNvSpPr/>
          <p:nvPr/>
        </p:nvSpPr>
        <p:spPr>
          <a:xfrm>
            <a:off x="0" y="5538960"/>
            <a:ext cx="5350320" cy="578880"/>
          </a:xfrm>
          <a:prstGeom prst="rect">
            <a:avLst/>
          </a:prstGeom>
          <a:noFill/>
          <a:ln>
            <a:noFill/>
          </a:ln>
        </p:spPr>
        <p:style>
          <a:lnRef idx="0"/>
          <a:fillRef idx="0"/>
          <a:effectRef idx="0"/>
          <a:fontRef idx="minor"/>
        </p:style>
        <p:txBody>
          <a:bodyPr lIns="90000" rIns="90000" tIns="91440" bIns="91440"/>
          <a:p>
            <a:pPr algn="ctr">
              <a:lnSpc>
                <a:spcPct val="100000"/>
              </a:lnSpc>
            </a:pPr>
            <a:r>
              <a:rPr b="1" lang="en-US" sz="2400" spc="-1" strike="noStrike">
                <a:solidFill>
                  <a:srgbClr val="ffffff"/>
                </a:solidFill>
                <a:latin typeface="Muli"/>
                <a:ea typeface="Muli"/>
              </a:rPr>
              <a:t>Email Your Questions:</a:t>
            </a:r>
            <a:endParaRPr b="0" lang="en-US" sz="2400" spc="-1" strike="noStrike">
              <a:latin typeface="Arial"/>
            </a:endParaRPr>
          </a:p>
          <a:p>
            <a:pPr algn="ctr">
              <a:lnSpc>
                <a:spcPct val="100000"/>
              </a:lnSpc>
            </a:pPr>
            <a:r>
              <a:rPr b="1" lang="en-US" sz="2400" spc="-1" strike="noStrike">
                <a:solidFill>
                  <a:srgbClr val="ffffff"/>
                </a:solidFill>
                <a:latin typeface="Muli"/>
                <a:ea typeface="Muli"/>
              </a:rPr>
              <a:t>Questions@drnj.org</a:t>
            </a:r>
            <a:endParaRPr b="0" lang="en-US" sz="2400" spc="-1" strike="noStrike">
              <a:latin typeface="Arial"/>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5" name="CustomShape 1"/>
          <p:cNvSpPr/>
          <p:nvPr/>
        </p:nvSpPr>
        <p:spPr>
          <a:xfrm>
            <a:off x="596160" y="447120"/>
            <a:ext cx="10780920" cy="968760"/>
          </a:xfrm>
          <a:prstGeom prst="rect">
            <a:avLst/>
          </a:prstGeom>
          <a:noFill/>
          <a:ln>
            <a:noFill/>
          </a:ln>
        </p:spPr>
        <p:style>
          <a:lnRef idx="0"/>
          <a:fillRef idx="0"/>
          <a:effectRef idx="0"/>
          <a:fontRef idx="minor"/>
        </p:style>
        <p:txBody>
          <a:bodyPr lIns="90000" rIns="90000" tIns="45000" bIns="45000" anchor="ctr"/>
          <a:p>
            <a:pPr>
              <a:lnSpc>
                <a:spcPct val="90000"/>
              </a:lnSpc>
            </a:pPr>
            <a:r>
              <a:rPr b="1" lang="en-US" sz="4400" spc="-1" strike="noStrike">
                <a:solidFill>
                  <a:srgbClr val="000000"/>
                </a:solidFill>
                <a:latin typeface="Century Gothic"/>
                <a:ea typeface="DejaVu Sans"/>
              </a:rPr>
              <a:t>Sheltered Workshops Survey</a:t>
            </a:r>
            <a:endParaRPr b="0" lang="en-US" sz="4400" spc="-1" strike="noStrike">
              <a:latin typeface="Arial"/>
            </a:endParaRPr>
          </a:p>
        </p:txBody>
      </p:sp>
      <p:sp>
        <p:nvSpPr>
          <p:cNvPr id="476" name="CustomShape 2"/>
          <p:cNvSpPr/>
          <p:nvPr/>
        </p:nvSpPr>
        <p:spPr>
          <a:xfrm>
            <a:off x="1179000" y="2415240"/>
            <a:ext cx="10007640" cy="3876120"/>
          </a:xfrm>
          <a:prstGeom prst="rect">
            <a:avLst/>
          </a:prstGeom>
          <a:noFill/>
          <a:ln>
            <a:noFill/>
          </a:ln>
        </p:spPr>
        <p:style>
          <a:lnRef idx="0"/>
          <a:fillRef idx="0"/>
          <a:effectRef idx="0"/>
          <a:fontRef idx="minor"/>
        </p:style>
        <p:txBody>
          <a:bodyPr lIns="90000" rIns="90000" tIns="45000" bIns="45000">
            <a:normAutofit/>
          </a:bodyPr>
          <a:p>
            <a:pPr algn="ctr">
              <a:lnSpc>
                <a:spcPct val="90000"/>
              </a:lnSpc>
              <a:spcBef>
                <a:spcPts val="1001"/>
              </a:spcBef>
            </a:pPr>
            <a:r>
              <a:rPr b="0" lang="en-US" sz="2800" spc="-1" strike="noStrike">
                <a:solidFill>
                  <a:srgbClr val="000000"/>
                </a:solidFill>
                <a:latin typeface="Century Gothic"/>
                <a:ea typeface="DejaVu Sans"/>
              </a:rPr>
              <a:t>Disability Rights New Jersey seeks information and experiences of workshop participants while COVID-19 caused workshops to be closed.</a:t>
            </a:r>
            <a:endParaRPr b="0" lang="en-US" sz="2800" spc="-1" strike="noStrike">
              <a:latin typeface="Arial"/>
            </a:endParaRPr>
          </a:p>
          <a:p>
            <a:pPr algn="ctr">
              <a:lnSpc>
                <a:spcPct val="90000"/>
              </a:lnSpc>
              <a:spcBef>
                <a:spcPts val="1001"/>
              </a:spcBef>
            </a:pPr>
            <a:endParaRPr b="0" lang="en-US" sz="2800" spc="-1" strike="noStrike">
              <a:latin typeface="Arial"/>
            </a:endParaRPr>
          </a:p>
          <a:p>
            <a:pPr algn="ctr">
              <a:lnSpc>
                <a:spcPct val="100000"/>
              </a:lnSpc>
              <a:spcBef>
                <a:spcPts val="1001"/>
              </a:spcBef>
            </a:pPr>
            <a:r>
              <a:rPr b="0" lang="en-US" sz="2800" spc="-1" strike="noStrike">
                <a:solidFill>
                  <a:srgbClr val="000000"/>
                </a:solidFill>
                <a:latin typeface="Century Gothic"/>
                <a:ea typeface="DejaVu Sans"/>
              </a:rPr>
              <a:t>We encourage any workshop participants, family and workshop staff to share your thoughts and experiences while home and not attending workshops. </a:t>
            </a:r>
            <a:endParaRPr b="0" lang="en-US" sz="2800" spc="-1" strike="noStrike">
              <a:latin typeface="Arial"/>
            </a:endParaRPr>
          </a:p>
          <a:p>
            <a:pPr algn="ctr">
              <a:lnSpc>
                <a:spcPct val="100000"/>
              </a:lnSpc>
              <a:spcBef>
                <a:spcPts val="1001"/>
              </a:spcBef>
            </a:pPr>
            <a:endParaRPr b="0" lang="en-US" sz="2800" spc="-1" strike="noStrike">
              <a:latin typeface="Arial"/>
            </a:endParaRPr>
          </a:p>
          <a:p>
            <a:pPr algn="ctr">
              <a:lnSpc>
                <a:spcPct val="100000"/>
              </a:lnSpc>
              <a:spcBef>
                <a:spcPts val="1001"/>
              </a:spcBef>
            </a:pPr>
            <a:r>
              <a:rPr b="1" lang="en-US" sz="3200" spc="-1" strike="noStrike">
                <a:solidFill>
                  <a:srgbClr val="000000"/>
                </a:solidFill>
                <a:latin typeface="Century Gothic"/>
                <a:ea typeface="DejaVu Sans"/>
              </a:rPr>
              <a:t>Contact us today at </a:t>
            </a:r>
            <a:r>
              <a:rPr b="1" lang="en-US" sz="3200" spc="-1" strike="noStrike">
                <a:solidFill>
                  <a:srgbClr val="ad0238"/>
                </a:solidFill>
                <a:latin typeface="Century Gothic"/>
                <a:ea typeface="DejaVu Sans"/>
              </a:rPr>
              <a:t>advocate@drnj.org</a:t>
            </a:r>
            <a:endParaRPr b="0" lang="en-US" sz="3200" spc="-1" strike="noStrike">
              <a:latin typeface="Arial"/>
            </a:endParaRPr>
          </a:p>
          <a:p>
            <a:pPr algn="ctr">
              <a:lnSpc>
                <a:spcPct val="90000"/>
              </a:lnSpc>
              <a:spcBef>
                <a:spcPts val="1001"/>
              </a:spcBef>
            </a:pPr>
            <a:endParaRPr b="0" lang="en-US" sz="32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pic>
        <p:nvPicPr>
          <p:cNvPr id="477" name="Picture 88" descr=""/>
          <p:cNvPicPr/>
          <p:nvPr/>
        </p:nvPicPr>
        <p:blipFill>
          <a:blip r:embed="rId2"/>
          <a:stretch/>
        </p:blipFill>
        <p:spPr>
          <a:xfrm>
            <a:off x="1448640" y="2494080"/>
            <a:ext cx="4428000" cy="2924280"/>
          </a:xfrm>
          <a:prstGeom prst="rect">
            <a:avLst/>
          </a:prstGeom>
          <a:ln>
            <a:noFill/>
          </a:ln>
        </p:spPr>
      </p:pic>
      <p:grpSp>
        <p:nvGrpSpPr>
          <p:cNvPr id="478" name="Group 1"/>
          <p:cNvGrpSpPr/>
          <p:nvPr/>
        </p:nvGrpSpPr>
        <p:grpSpPr>
          <a:xfrm>
            <a:off x="0" y="944640"/>
            <a:ext cx="12185640" cy="1222200"/>
            <a:chOff x="0" y="944640"/>
            <a:chExt cx="12185640" cy="1222200"/>
          </a:xfrm>
        </p:grpSpPr>
        <p:sp>
          <p:nvSpPr>
            <p:cNvPr id="479" name="CustomShape 2"/>
            <p:cNvSpPr/>
            <p:nvPr/>
          </p:nvSpPr>
          <p:spPr>
            <a:xfrm>
              <a:off x="0" y="944640"/>
              <a:ext cx="12185640" cy="1222200"/>
            </a:xfrm>
            <a:prstGeom prst="rect">
              <a:avLst/>
            </a:prstGeom>
            <a:solidFill>
              <a:srgbClr val="079f9d"/>
            </a:solidFill>
            <a:ln>
              <a:noFill/>
            </a:ln>
          </p:spPr>
          <p:style>
            <a:lnRef idx="2">
              <a:schemeClr val="accent1">
                <a:shade val="50000"/>
              </a:schemeClr>
            </a:lnRef>
            <a:fillRef idx="1">
              <a:schemeClr val="accent1"/>
            </a:fillRef>
            <a:effectRef idx="0">
              <a:schemeClr val="accent1"/>
            </a:effectRef>
            <a:fontRef idx="minor"/>
          </p:style>
        </p:sp>
        <p:pic>
          <p:nvPicPr>
            <p:cNvPr id="480" name="Picture 6" descr=""/>
            <p:cNvPicPr/>
            <p:nvPr/>
          </p:nvPicPr>
          <p:blipFill>
            <a:blip r:embed="rId3"/>
            <a:stretch/>
          </p:blipFill>
          <p:spPr>
            <a:xfrm>
              <a:off x="647640" y="1063800"/>
              <a:ext cx="6390000" cy="973800"/>
            </a:xfrm>
            <a:prstGeom prst="rect">
              <a:avLst/>
            </a:prstGeom>
            <a:ln>
              <a:noFill/>
            </a:ln>
          </p:spPr>
        </p:pic>
      </p:grpSp>
      <p:grpSp>
        <p:nvGrpSpPr>
          <p:cNvPr id="481" name="Group 3"/>
          <p:cNvGrpSpPr/>
          <p:nvPr/>
        </p:nvGrpSpPr>
        <p:grpSpPr>
          <a:xfrm>
            <a:off x="2072520" y="4680000"/>
            <a:ext cx="2336040" cy="574920"/>
            <a:chOff x="2072520" y="4680000"/>
            <a:chExt cx="2336040" cy="574920"/>
          </a:xfrm>
        </p:grpSpPr>
        <p:grpSp>
          <p:nvGrpSpPr>
            <p:cNvPr id="482" name="Group 4"/>
            <p:cNvGrpSpPr/>
            <p:nvPr/>
          </p:nvGrpSpPr>
          <p:grpSpPr>
            <a:xfrm>
              <a:off x="2072520" y="4836600"/>
              <a:ext cx="343440" cy="343080"/>
              <a:chOff x="2072520" y="4836600"/>
              <a:chExt cx="343440" cy="343080"/>
            </a:xfrm>
          </p:grpSpPr>
          <p:sp>
            <p:nvSpPr>
              <p:cNvPr id="483" name="CustomShape 5"/>
              <p:cNvSpPr/>
              <p:nvPr/>
            </p:nvSpPr>
            <p:spPr>
              <a:xfrm>
                <a:off x="2072520" y="4836600"/>
                <a:ext cx="343440" cy="343080"/>
              </a:xfrm>
              <a:prstGeom prst="ellipse">
                <a:avLst/>
              </a:prstGeom>
              <a:solidFill>
                <a:srgbClr val="079f9d"/>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US" sz="1800" spc="-1" strike="noStrike">
                    <a:solidFill>
                      <a:srgbClr val="ffffff"/>
                    </a:solidFill>
                    <a:latin typeface="Calibri"/>
                    <a:ea typeface="DejaVu Sans"/>
                  </a:rPr>
                  <a:t>        </a:t>
                </a:r>
                <a:endParaRPr b="0" lang="en-US" sz="1800" spc="-1" strike="noStrike">
                  <a:latin typeface="Arial"/>
                </a:endParaRPr>
              </a:p>
            </p:txBody>
          </p:sp>
          <p:grpSp>
            <p:nvGrpSpPr>
              <p:cNvPr id="484" name="Group 6"/>
              <p:cNvGrpSpPr/>
              <p:nvPr/>
            </p:nvGrpSpPr>
            <p:grpSpPr>
              <a:xfrm>
                <a:off x="2144520" y="4939920"/>
                <a:ext cx="205920" cy="159480"/>
                <a:chOff x="2144520" y="4939920"/>
                <a:chExt cx="205920" cy="159480"/>
              </a:xfrm>
            </p:grpSpPr>
            <p:sp>
              <p:nvSpPr>
                <p:cNvPr id="485" name="Line 7"/>
                <p:cNvSpPr/>
                <p:nvPr/>
              </p:nvSpPr>
              <p:spPr>
                <a:xfrm>
                  <a:off x="2144520" y="5009040"/>
                  <a:ext cx="63000" cy="62280"/>
                </a:xfrm>
                <a:prstGeom prst="line">
                  <a:avLst/>
                </a:prstGeom>
                <a:ln w="73080">
                  <a:solidFill>
                    <a:schemeClr val="bg1"/>
                  </a:solidFill>
                  <a:round/>
                </a:ln>
              </p:spPr>
              <p:style>
                <a:lnRef idx="1">
                  <a:schemeClr val="accent1"/>
                </a:lnRef>
                <a:fillRef idx="0">
                  <a:schemeClr val="accent1"/>
                </a:fillRef>
                <a:effectRef idx="0">
                  <a:schemeClr val="accent1"/>
                </a:effectRef>
                <a:fontRef idx="minor"/>
              </p:style>
            </p:sp>
            <p:sp>
              <p:nvSpPr>
                <p:cNvPr id="486" name="Line 8"/>
                <p:cNvSpPr/>
                <p:nvPr/>
              </p:nvSpPr>
              <p:spPr>
                <a:xfrm flipV="1">
                  <a:off x="2182680" y="4939920"/>
                  <a:ext cx="167760" cy="159480"/>
                </a:xfrm>
                <a:prstGeom prst="line">
                  <a:avLst/>
                </a:prstGeom>
                <a:ln w="73080">
                  <a:solidFill>
                    <a:schemeClr val="bg1"/>
                  </a:solidFill>
                  <a:round/>
                </a:ln>
              </p:spPr>
              <p:style>
                <a:lnRef idx="1">
                  <a:schemeClr val="accent1"/>
                </a:lnRef>
                <a:fillRef idx="0">
                  <a:schemeClr val="accent1"/>
                </a:fillRef>
                <a:effectRef idx="0">
                  <a:schemeClr val="accent1"/>
                </a:effectRef>
                <a:fontRef idx="minor"/>
              </p:style>
            </p:sp>
          </p:grpSp>
        </p:grpSp>
        <p:sp>
          <p:nvSpPr>
            <p:cNvPr id="487" name="CustomShape 9"/>
            <p:cNvSpPr/>
            <p:nvPr/>
          </p:nvSpPr>
          <p:spPr>
            <a:xfrm>
              <a:off x="2442600" y="4680000"/>
              <a:ext cx="1965960" cy="574920"/>
            </a:xfrm>
            <a:prstGeom prst="rect">
              <a:avLst/>
            </a:prstGeom>
            <a:noFill/>
            <a:ln>
              <a:noFill/>
            </a:ln>
          </p:spPr>
          <p:style>
            <a:lnRef idx="0"/>
            <a:fillRef idx="0"/>
            <a:effectRef idx="0"/>
            <a:fontRef idx="minor"/>
          </p:style>
          <p:txBody>
            <a:bodyPr lIns="90000" rIns="90000" tIns="45000" bIns="45000"/>
            <a:p>
              <a:pPr>
                <a:lnSpc>
                  <a:spcPct val="100000"/>
                </a:lnSpc>
              </a:pPr>
              <a:r>
                <a:rPr b="0" i="1" lang="en-US" sz="3200" spc="-126" strike="noStrike">
                  <a:solidFill>
                    <a:srgbClr val="ffffff"/>
                  </a:solidFill>
                  <a:latin typeface="Myriad Pro"/>
                  <a:ea typeface="DejaVu Sans"/>
                </a:rPr>
                <a:t>Advocate</a:t>
              </a:r>
              <a:endParaRPr b="0" lang="en-US" sz="3200" spc="-1" strike="noStrike">
                <a:latin typeface="Arial"/>
              </a:endParaRPr>
            </a:p>
          </p:txBody>
        </p:sp>
      </p:grpSp>
      <p:grpSp>
        <p:nvGrpSpPr>
          <p:cNvPr id="488" name="Group 10"/>
          <p:cNvGrpSpPr/>
          <p:nvPr/>
        </p:nvGrpSpPr>
        <p:grpSpPr>
          <a:xfrm>
            <a:off x="2072520" y="5184720"/>
            <a:ext cx="2661480" cy="574920"/>
            <a:chOff x="2072520" y="5184720"/>
            <a:chExt cx="2661480" cy="574920"/>
          </a:xfrm>
        </p:grpSpPr>
        <p:sp>
          <p:nvSpPr>
            <p:cNvPr id="489" name="CustomShape 11"/>
            <p:cNvSpPr/>
            <p:nvPr/>
          </p:nvSpPr>
          <p:spPr>
            <a:xfrm>
              <a:off x="2442600" y="5184720"/>
              <a:ext cx="2291400" cy="574920"/>
            </a:xfrm>
            <a:prstGeom prst="rect">
              <a:avLst/>
            </a:prstGeom>
            <a:noFill/>
            <a:ln>
              <a:noFill/>
            </a:ln>
          </p:spPr>
          <p:style>
            <a:lnRef idx="0"/>
            <a:fillRef idx="0"/>
            <a:effectRef idx="0"/>
            <a:fontRef idx="minor"/>
          </p:style>
          <p:txBody>
            <a:bodyPr lIns="90000" rIns="90000" tIns="45000" bIns="45000"/>
            <a:p>
              <a:pPr>
                <a:lnSpc>
                  <a:spcPct val="100000"/>
                </a:lnSpc>
              </a:pPr>
              <a:r>
                <a:rPr b="0" i="1" lang="en-US" sz="3200" spc="-126" strike="noStrike">
                  <a:solidFill>
                    <a:srgbClr val="ffffff"/>
                  </a:solidFill>
                  <a:latin typeface="Myriad Pro"/>
                  <a:ea typeface="DejaVu Sans"/>
                </a:rPr>
                <a:t>Collaborate</a:t>
              </a:r>
              <a:endParaRPr b="0" lang="en-US" sz="3200" spc="-1" strike="noStrike">
                <a:latin typeface="Arial"/>
              </a:endParaRPr>
            </a:p>
          </p:txBody>
        </p:sp>
        <p:grpSp>
          <p:nvGrpSpPr>
            <p:cNvPr id="490" name="Group 12"/>
            <p:cNvGrpSpPr/>
            <p:nvPr/>
          </p:nvGrpSpPr>
          <p:grpSpPr>
            <a:xfrm>
              <a:off x="2072520" y="5312880"/>
              <a:ext cx="343440" cy="343080"/>
              <a:chOff x="2072520" y="5312880"/>
              <a:chExt cx="343440" cy="343080"/>
            </a:xfrm>
          </p:grpSpPr>
          <p:sp>
            <p:nvSpPr>
              <p:cNvPr id="491" name="CustomShape 13"/>
              <p:cNvSpPr/>
              <p:nvPr/>
            </p:nvSpPr>
            <p:spPr>
              <a:xfrm>
                <a:off x="2072520" y="5312880"/>
                <a:ext cx="343440" cy="343080"/>
              </a:xfrm>
              <a:prstGeom prst="ellipse">
                <a:avLst/>
              </a:prstGeom>
              <a:solidFill>
                <a:srgbClr val="079f9d"/>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US" sz="1800" spc="-1" strike="noStrike">
                    <a:solidFill>
                      <a:srgbClr val="ffffff"/>
                    </a:solidFill>
                    <a:latin typeface="Calibri"/>
                    <a:ea typeface="DejaVu Sans"/>
                  </a:rPr>
                  <a:t>        </a:t>
                </a:r>
                <a:endParaRPr b="0" lang="en-US" sz="1800" spc="-1" strike="noStrike">
                  <a:latin typeface="Arial"/>
                </a:endParaRPr>
              </a:p>
            </p:txBody>
          </p:sp>
          <p:grpSp>
            <p:nvGrpSpPr>
              <p:cNvPr id="492" name="Group 14"/>
              <p:cNvGrpSpPr/>
              <p:nvPr/>
            </p:nvGrpSpPr>
            <p:grpSpPr>
              <a:xfrm>
                <a:off x="2144160" y="5421240"/>
                <a:ext cx="205920" cy="159120"/>
                <a:chOff x="2144160" y="5421240"/>
                <a:chExt cx="205920" cy="159120"/>
              </a:xfrm>
            </p:grpSpPr>
            <p:sp>
              <p:nvSpPr>
                <p:cNvPr id="493" name="Line 15"/>
                <p:cNvSpPr/>
                <p:nvPr/>
              </p:nvSpPr>
              <p:spPr>
                <a:xfrm>
                  <a:off x="2144160" y="5485680"/>
                  <a:ext cx="63000" cy="62640"/>
                </a:xfrm>
                <a:prstGeom prst="line">
                  <a:avLst/>
                </a:prstGeom>
                <a:ln w="73080">
                  <a:solidFill>
                    <a:schemeClr val="bg1"/>
                  </a:solidFill>
                  <a:round/>
                </a:ln>
              </p:spPr>
              <p:style>
                <a:lnRef idx="1">
                  <a:schemeClr val="accent1"/>
                </a:lnRef>
                <a:fillRef idx="0">
                  <a:schemeClr val="accent1"/>
                </a:fillRef>
                <a:effectRef idx="0">
                  <a:schemeClr val="accent1"/>
                </a:effectRef>
                <a:fontRef idx="minor"/>
              </p:style>
            </p:sp>
            <p:sp>
              <p:nvSpPr>
                <p:cNvPr id="494" name="Line 16"/>
                <p:cNvSpPr/>
                <p:nvPr/>
              </p:nvSpPr>
              <p:spPr>
                <a:xfrm flipV="1">
                  <a:off x="2182320" y="5421240"/>
                  <a:ext cx="167760" cy="159120"/>
                </a:xfrm>
                <a:prstGeom prst="line">
                  <a:avLst/>
                </a:prstGeom>
                <a:ln w="73080">
                  <a:solidFill>
                    <a:schemeClr val="bg1"/>
                  </a:solidFill>
                  <a:round/>
                </a:ln>
              </p:spPr>
              <p:style>
                <a:lnRef idx="1">
                  <a:schemeClr val="accent1"/>
                </a:lnRef>
                <a:fillRef idx="0">
                  <a:schemeClr val="accent1"/>
                </a:fillRef>
                <a:effectRef idx="0">
                  <a:schemeClr val="accent1"/>
                </a:effectRef>
                <a:fontRef idx="minor"/>
              </p:style>
            </p:sp>
          </p:grpSp>
        </p:grpSp>
      </p:grpSp>
      <p:grpSp>
        <p:nvGrpSpPr>
          <p:cNvPr id="495" name="Group 17"/>
          <p:cNvGrpSpPr/>
          <p:nvPr/>
        </p:nvGrpSpPr>
        <p:grpSpPr>
          <a:xfrm>
            <a:off x="2072520" y="5678640"/>
            <a:ext cx="2461680" cy="574920"/>
            <a:chOff x="2072520" y="5678640"/>
            <a:chExt cx="2461680" cy="574920"/>
          </a:xfrm>
        </p:grpSpPr>
        <p:sp>
          <p:nvSpPr>
            <p:cNvPr id="496" name="CustomShape 18"/>
            <p:cNvSpPr/>
            <p:nvPr/>
          </p:nvSpPr>
          <p:spPr>
            <a:xfrm>
              <a:off x="2442600" y="5678640"/>
              <a:ext cx="2091600" cy="574920"/>
            </a:xfrm>
            <a:prstGeom prst="rect">
              <a:avLst/>
            </a:prstGeom>
            <a:noFill/>
            <a:ln>
              <a:noFill/>
            </a:ln>
          </p:spPr>
          <p:style>
            <a:lnRef idx="0"/>
            <a:fillRef idx="0"/>
            <a:effectRef idx="0"/>
            <a:fontRef idx="minor"/>
          </p:style>
          <p:txBody>
            <a:bodyPr lIns="90000" rIns="90000" tIns="45000" bIns="45000"/>
            <a:p>
              <a:pPr>
                <a:lnSpc>
                  <a:spcPct val="100000"/>
                </a:lnSpc>
              </a:pPr>
              <a:r>
                <a:rPr b="0" i="1" lang="en-US" sz="3200" spc="-126" strike="noStrike">
                  <a:solidFill>
                    <a:srgbClr val="ffffff"/>
                  </a:solidFill>
                  <a:latin typeface="Myriad Pro"/>
                  <a:ea typeface="DejaVu Sans"/>
                </a:rPr>
                <a:t>Educate</a:t>
              </a:r>
              <a:endParaRPr b="0" lang="en-US" sz="3200" spc="-1" strike="noStrike">
                <a:latin typeface="Arial"/>
              </a:endParaRPr>
            </a:p>
          </p:txBody>
        </p:sp>
        <p:grpSp>
          <p:nvGrpSpPr>
            <p:cNvPr id="497" name="Group 19"/>
            <p:cNvGrpSpPr/>
            <p:nvPr/>
          </p:nvGrpSpPr>
          <p:grpSpPr>
            <a:xfrm>
              <a:off x="2072520" y="5793480"/>
              <a:ext cx="343440" cy="343080"/>
              <a:chOff x="2072520" y="5793480"/>
              <a:chExt cx="343440" cy="343080"/>
            </a:xfrm>
          </p:grpSpPr>
          <p:sp>
            <p:nvSpPr>
              <p:cNvPr id="498" name="CustomShape 20"/>
              <p:cNvSpPr/>
              <p:nvPr/>
            </p:nvSpPr>
            <p:spPr>
              <a:xfrm>
                <a:off x="2072520" y="5793480"/>
                <a:ext cx="343440" cy="343080"/>
              </a:xfrm>
              <a:prstGeom prst="ellipse">
                <a:avLst/>
              </a:prstGeom>
              <a:solidFill>
                <a:srgbClr val="079f9d"/>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US" sz="1800" spc="-1" strike="noStrike">
                    <a:solidFill>
                      <a:srgbClr val="ffffff"/>
                    </a:solidFill>
                    <a:latin typeface="Calibri"/>
                    <a:ea typeface="DejaVu Sans"/>
                  </a:rPr>
                  <a:t>        </a:t>
                </a:r>
                <a:endParaRPr b="0" lang="en-US" sz="1800" spc="-1" strike="noStrike">
                  <a:latin typeface="Arial"/>
                </a:endParaRPr>
              </a:p>
            </p:txBody>
          </p:sp>
          <p:grpSp>
            <p:nvGrpSpPr>
              <p:cNvPr id="499" name="Group 21"/>
              <p:cNvGrpSpPr/>
              <p:nvPr/>
            </p:nvGrpSpPr>
            <p:grpSpPr>
              <a:xfrm>
                <a:off x="2143800" y="5899680"/>
                <a:ext cx="204840" cy="159480"/>
                <a:chOff x="2143800" y="5899680"/>
                <a:chExt cx="204840" cy="159480"/>
              </a:xfrm>
            </p:grpSpPr>
            <p:sp>
              <p:nvSpPr>
                <p:cNvPr id="500" name="Line 22"/>
                <p:cNvSpPr/>
                <p:nvPr/>
              </p:nvSpPr>
              <p:spPr>
                <a:xfrm>
                  <a:off x="2143800" y="5965560"/>
                  <a:ext cx="63000" cy="62640"/>
                </a:xfrm>
                <a:prstGeom prst="line">
                  <a:avLst/>
                </a:prstGeom>
                <a:ln w="73080">
                  <a:solidFill>
                    <a:schemeClr val="bg1"/>
                  </a:solidFill>
                  <a:round/>
                </a:ln>
              </p:spPr>
              <p:style>
                <a:lnRef idx="1">
                  <a:schemeClr val="accent1"/>
                </a:lnRef>
                <a:fillRef idx="0">
                  <a:schemeClr val="accent1"/>
                </a:fillRef>
                <a:effectRef idx="0">
                  <a:schemeClr val="accent1"/>
                </a:effectRef>
                <a:fontRef idx="minor"/>
              </p:style>
            </p:sp>
            <p:sp>
              <p:nvSpPr>
                <p:cNvPr id="501" name="Line 23"/>
                <p:cNvSpPr/>
                <p:nvPr/>
              </p:nvSpPr>
              <p:spPr>
                <a:xfrm flipV="1">
                  <a:off x="2180520" y="5899680"/>
                  <a:ext cx="168120" cy="159480"/>
                </a:xfrm>
                <a:prstGeom prst="line">
                  <a:avLst/>
                </a:prstGeom>
                <a:ln w="73080">
                  <a:solidFill>
                    <a:schemeClr val="bg1"/>
                  </a:solidFill>
                  <a:round/>
                </a:ln>
              </p:spPr>
              <p:style>
                <a:lnRef idx="1">
                  <a:schemeClr val="accent1"/>
                </a:lnRef>
                <a:fillRef idx="0">
                  <a:schemeClr val="accent1"/>
                </a:fillRef>
                <a:effectRef idx="0">
                  <a:schemeClr val="accent1"/>
                </a:effectRef>
                <a:fontRef idx="minor"/>
              </p:style>
            </p:sp>
          </p:grpSp>
        </p:grpSp>
      </p:grpSp>
      <p:sp>
        <p:nvSpPr>
          <p:cNvPr id="502" name="CustomShape 24"/>
          <p:cNvSpPr/>
          <p:nvPr/>
        </p:nvSpPr>
        <p:spPr>
          <a:xfrm>
            <a:off x="7111800" y="3306240"/>
            <a:ext cx="4213800" cy="3652920"/>
          </a:xfrm>
          <a:prstGeom prst="rect">
            <a:avLst/>
          </a:prstGeom>
          <a:noFill/>
          <a:ln>
            <a:noFill/>
          </a:ln>
        </p:spPr>
        <p:style>
          <a:lnRef idx="0"/>
          <a:fillRef idx="0"/>
          <a:effectRef idx="0"/>
          <a:fontRef idx="minor"/>
        </p:style>
        <p:txBody>
          <a:bodyPr lIns="90000" rIns="90000" tIns="45000" bIns="45000"/>
          <a:p>
            <a:pPr>
              <a:lnSpc>
                <a:spcPct val="150000"/>
              </a:lnSpc>
            </a:pPr>
            <a:r>
              <a:rPr b="1" i="1" lang="en-US" sz="3600" spc="-1" strike="noStrike">
                <a:solidFill>
                  <a:srgbClr val="043e3e"/>
                </a:solidFill>
                <a:latin typeface="Myriad Pro"/>
                <a:ea typeface="DejaVu Sans"/>
              </a:rPr>
              <a:t>Mercedes Witowsky</a:t>
            </a:r>
            <a:endParaRPr b="0" lang="en-US" sz="3600" spc="-1" strike="noStrike">
              <a:latin typeface="Arial"/>
            </a:endParaRPr>
          </a:p>
          <a:p>
            <a:pPr>
              <a:lnSpc>
                <a:spcPct val="150000"/>
              </a:lnSpc>
            </a:pPr>
            <a:r>
              <a:rPr b="1" i="1" lang="en-US" sz="3600" spc="-1" strike="noStrike">
                <a:solidFill>
                  <a:srgbClr val="043e3e"/>
                </a:solidFill>
                <a:latin typeface="Myriad Pro"/>
                <a:ea typeface="DejaVu Sans"/>
              </a:rPr>
              <a:t>Executive Director</a:t>
            </a:r>
            <a:endParaRPr b="0" lang="en-US" sz="3600" spc="-1" strike="noStrike">
              <a:latin typeface="Arial"/>
            </a:endParaRPr>
          </a:p>
          <a:p>
            <a:pPr>
              <a:lnSpc>
                <a:spcPct val="150000"/>
              </a:lnSpc>
            </a:pPr>
            <a:r>
              <a:rPr b="1" i="1" lang="en-US" sz="3600" spc="-1" strike="noStrike" u="sng">
                <a:solidFill>
                  <a:srgbClr val="0563c1"/>
                </a:solidFill>
                <a:uFillTx/>
                <a:latin typeface="Myriad Pro"/>
                <a:ea typeface="DejaVu Sans"/>
                <a:hlinkClick r:id="rId4"/>
              </a:rPr>
              <a:t>njcdd@njcdd.org</a:t>
            </a:r>
            <a:r>
              <a:rPr b="1" i="1" lang="en-US" sz="3600" spc="-1" strike="noStrike">
                <a:solidFill>
                  <a:srgbClr val="043e3e"/>
                </a:solidFill>
                <a:latin typeface="Myriad Pro"/>
                <a:ea typeface="DejaVu Sans"/>
              </a:rPr>
              <a:t>	</a:t>
            </a:r>
            <a:endParaRPr b="0" lang="en-US" sz="3600" spc="-1" strike="noStrike">
              <a:latin typeface="Arial"/>
            </a:endParaRPr>
          </a:p>
          <a:p>
            <a:pPr>
              <a:lnSpc>
                <a:spcPct val="100000"/>
              </a:lnSpc>
            </a:pPr>
            <a:endParaRPr b="0" lang="en-US" sz="3600" spc="-1" strike="noStrike">
              <a:latin typeface="Arial"/>
            </a:endParaRPr>
          </a:p>
          <a:p>
            <a:pPr>
              <a:lnSpc>
                <a:spcPct val="100000"/>
              </a:lnSpc>
            </a:pPr>
            <a:endParaRPr b="0" lang="en-US" sz="3600" spc="-1" strike="noStrike">
              <a:latin typeface="Arial"/>
            </a:endParaRPr>
          </a:p>
        </p:txBody>
      </p:sp>
      <p:pic>
        <p:nvPicPr>
          <p:cNvPr id="503" name="Picture 2" descr=""/>
          <p:cNvPicPr/>
          <p:nvPr/>
        </p:nvPicPr>
        <p:blipFill>
          <a:blip r:embed="rId5"/>
          <a:stretch/>
        </p:blipFill>
        <p:spPr>
          <a:xfrm>
            <a:off x="8380080" y="476280"/>
            <a:ext cx="2751840" cy="2397240"/>
          </a:xfrm>
          <a:prstGeom prst="rect">
            <a:avLst/>
          </a:prstGeom>
          <a:ln>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504" name="CustomShape 1"/>
          <p:cNvSpPr/>
          <p:nvPr/>
        </p:nvSpPr>
        <p:spPr>
          <a:xfrm>
            <a:off x="914400" y="1645920"/>
            <a:ext cx="6044400" cy="1908000"/>
          </a:xfrm>
          <a:prstGeom prst="rect">
            <a:avLst/>
          </a:prstGeom>
          <a:noFill/>
          <a:ln>
            <a:noFill/>
          </a:ln>
        </p:spPr>
        <p:style>
          <a:lnRef idx="0"/>
          <a:fillRef idx="0"/>
          <a:effectRef idx="0"/>
          <a:fontRef idx="minor"/>
        </p:style>
        <p:txBody>
          <a:bodyPr lIns="90000" rIns="90000" tIns="91440" bIns="91440" anchor="b"/>
          <a:p>
            <a:pPr algn="ctr">
              <a:lnSpc>
                <a:spcPct val="100000"/>
              </a:lnSpc>
            </a:pPr>
            <a:r>
              <a:rPr b="0" lang="en-US" sz="3000" spc="-1" strike="noStrike">
                <a:solidFill>
                  <a:srgbClr val="000000"/>
                </a:solidFill>
                <a:latin typeface="Arial"/>
                <a:ea typeface="Arial"/>
              </a:rPr>
              <a:t>The Boggs Center on Developmental Disabilities</a:t>
            </a:r>
            <a:endParaRPr b="0" lang="en-US" sz="3000" spc="-1" strike="noStrike">
              <a:latin typeface="Arial"/>
            </a:endParaRPr>
          </a:p>
        </p:txBody>
      </p:sp>
      <p:sp>
        <p:nvSpPr>
          <p:cNvPr id="505" name="CustomShape 2"/>
          <p:cNvSpPr/>
          <p:nvPr/>
        </p:nvSpPr>
        <p:spPr>
          <a:xfrm>
            <a:off x="822960" y="4114800"/>
            <a:ext cx="6111720" cy="105120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200" spc="-1" strike="noStrike">
                <a:solidFill>
                  <a:srgbClr val="595959"/>
                </a:solidFill>
                <a:latin typeface="Arial"/>
                <a:ea typeface="Arial"/>
              </a:rPr>
              <a:t>Colleen A. McLaughlin</a:t>
            </a:r>
            <a:endParaRPr b="0" lang="en-US" sz="2200" spc="-1" strike="noStrike">
              <a:latin typeface="Arial"/>
            </a:endParaRPr>
          </a:p>
          <a:p>
            <a:pPr algn="ctr">
              <a:lnSpc>
                <a:spcPct val="100000"/>
              </a:lnSpc>
            </a:pPr>
            <a:r>
              <a:rPr b="0" lang="en-US" sz="2200" spc="-1" strike="noStrike">
                <a:solidFill>
                  <a:srgbClr val="595959"/>
                </a:solidFill>
                <a:latin typeface="Arial"/>
                <a:ea typeface="Arial"/>
              </a:rPr>
              <a:t>Associate Director</a:t>
            </a:r>
            <a:endParaRPr b="0" lang="en-US" sz="2200" spc="-1" strike="noStrike">
              <a:latin typeface="Arial"/>
            </a:endParaRPr>
          </a:p>
          <a:p>
            <a:pPr>
              <a:lnSpc>
                <a:spcPct val="115000"/>
              </a:lnSpc>
            </a:pPr>
            <a:endParaRPr b="0" lang="en-US" sz="2200" spc="-1" strike="noStrike">
              <a:latin typeface="Arial"/>
            </a:endParaRPr>
          </a:p>
          <a:p>
            <a:pPr algn="ctr">
              <a:lnSpc>
                <a:spcPct val="100000"/>
              </a:lnSpc>
            </a:pPr>
            <a:r>
              <a:rPr b="0" lang="en-US" sz="1800" spc="-1" strike="noStrike">
                <a:solidFill>
                  <a:srgbClr val="595959"/>
                </a:solidFill>
                <a:latin typeface="Arial"/>
                <a:ea typeface="Arial"/>
              </a:rPr>
              <a:t> </a:t>
            </a:r>
            <a:endParaRPr b="0" lang="en-US" sz="1800" spc="-1" strike="noStrike">
              <a:latin typeface="Arial"/>
            </a:endParaRPr>
          </a:p>
          <a:p>
            <a:pPr algn="ctr">
              <a:lnSpc>
                <a:spcPct val="100000"/>
              </a:lnSpc>
            </a:pPr>
            <a:endParaRPr b="0" lang="en-US" sz="1800" spc="-1" strike="noStrike">
              <a:latin typeface="Arial"/>
            </a:endParaRPr>
          </a:p>
        </p:txBody>
      </p:sp>
      <p:pic>
        <p:nvPicPr>
          <p:cNvPr id="506" name="" descr=""/>
          <p:cNvPicPr/>
          <p:nvPr/>
        </p:nvPicPr>
        <p:blipFill>
          <a:blip r:embed="rId2"/>
          <a:stretch/>
        </p:blipFill>
        <p:spPr>
          <a:xfrm>
            <a:off x="7498080" y="1645920"/>
            <a:ext cx="2590920" cy="3887280"/>
          </a:xfrm>
          <a:prstGeom prst="rect">
            <a:avLst/>
          </a:prstGeom>
          <a:ln>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CustomShape 1"/>
          <p:cNvSpPr/>
          <p:nvPr/>
        </p:nvSpPr>
        <p:spPr>
          <a:xfrm>
            <a:off x="1461960" y="365760"/>
            <a:ext cx="9136080" cy="2885040"/>
          </a:xfrm>
          <a:prstGeom prst="rect">
            <a:avLst/>
          </a:prstGeom>
          <a:gradFill rotWithShape="0">
            <a:gsLst>
              <a:gs pos="0">
                <a:srgbClr val="f6f9fc"/>
              </a:gs>
              <a:gs pos="100000">
                <a:srgbClr val="b3d1ec"/>
              </a:gs>
            </a:gsLst>
            <a:lin ang="5400000"/>
          </a:gradFill>
          <a:ln w="9360">
            <a:solidFill>
              <a:srgbClr val="5b9bd5"/>
            </a:solidFill>
            <a:round/>
          </a:ln>
        </p:spPr>
        <p:style>
          <a:lnRef idx="0"/>
          <a:fillRef idx="0"/>
          <a:effectRef idx="0"/>
          <a:fontRef idx="minor"/>
        </p:style>
        <p:txBody>
          <a:bodyPr lIns="68400" rIns="68400" tIns="34200" bIns="34200" anchor="b"/>
          <a:p>
            <a:pPr algn="ctr">
              <a:lnSpc>
                <a:spcPct val="90000"/>
              </a:lnSpc>
            </a:pPr>
            <a:r>
              <a:rPr b="1" lang="en-US" sz="3000" spc="-1" strike="noStrike">
                <a:solidFill>
                  <a:srgbClr val="002060"/>
                </a:solidFill>
                <a:latin typeface="Arial Narrow"/>
                <a:ea typeface="Arial Narrow"/>
              </a:rPr>
              <a:t>Office of the Ombudsman for Individuals with Intellectual or Developmental Disabilities and Their Families</a:t>
            </a:r>
            <a:br/>
            <a:br/>
            <a:br/>
            <a:endParaRPr b="0" lang="en-US" sz="3000" spc="-1" strike="noStrike">
              <a:latin typeface="Arial"/>
            </a:endParaRPr>
          </a:p>
        </p:txBody>
      </p:sp>
      <p:sp>
        <p:nvSpPr>
          <p:cNvPr id="508" name="CustomShape 2"/>
          <p:cNvSpPr/>
          <p:nvPr/>
        </p:nvSpPr>
        <p:spPr>
          <a:xfrm>
            <a:off x="2285280" y="3629520"/>
            <a:ext cx="8953560" cy="2311200"/>
          </a:xfrm>
          <a:prstGeom prst="rect">
            <a:avLst/>
          </a:prstGeom>
          <a:noFill/>
          <a:ln>
            <a:noFill/>
          </a:ln>
        </p:spPr>
        <p:style>
          <a:lnRef idx="0"/>
          <a:fillRef idx="0"/>
          <a:effectRef idx="0"/>
          <a:fontRef idx="minor"/>
        </p:style>
        <p:txBody>
          <a:bodyPr lIns="68400" rIns="68400" tIns="34200" bIns="34200"/>
          <a:p>
            <a:pPr>
              <a:lnSpc>
                <a:spcPct val="80000"/>
              </a:lnSpc>
            </a:pPr>
            <a:r>
              <a:rPr b="0" lang="en-US" sz="1100" spc="-1" strike="noStrike">
                <a:solidFill>
                  <a:srgbClr val="000000"/>
                </a:solidFill>
                <a:latin typeface="Calibri"/>
                <a:ea typeface="Calibri"/>
              </a:rPr>
              <a:t>	</a:t>
            </a:r>
            <a:r>
              <a:rPr b="0" lang="en-US" sz="1100" spc="-1" strike="noStrike">
                <a:solidFill>
                  <a:srgbClr val="000000"/>
                </a:solidFill>
                <a:latin typeface="Calibri"/>
                <a:ea typeface="Calibri"/>
              </a:rPr>
              <a:t>	</a:t>
            </a:r>
            <a:endParaRPr b="0" lang="en-US" sz="1100" spc="-1" strike="noStrike">
              <a:latin typeface="Arial"/>
            </a:endParaRPr>
          </a:p>
          <a:p>
            <a:pPr>
              <a:lnSpc>
                <a:spcPct val="80000"/>
              </a:lnSpc>
            </a:pPr>
            <a:endParaRPr b="0" lang="en-US" sz="1100" spc="-1" strike="noStrike">
              <a:latin typeface="Arial"/>
            </a:endParaRPr>
          </a:p>
          <a:p>
            <a:pPr>
              <a:lnSpc>
                <a:spcPct val="80000"/>
              </a:lnSpc>
            </a:pPr>
            <a:r>
              <a:rPr b="1" lang="en-US" sz="3800" spc="-1" strike="noStrike">
                <a:solidFill>
                  <a:srgbClr val="002060"/>
                </a:solidFill>
                <a:latin typeface="Calibri Light"/>
                <a:ea typeface="Calibri"/>
              </a:rPr>
              <a:t>Paul Aronsohn</a:t>
            </a:r>
            <a:r>
              <a:rPr b="1" lang="en-US" sz="3800" spc="-1" strike="noStrike">
                <a:solidFill>
                  <a:srgbClr val="002060"/>
                </a:solidFill>
                <a:latin typeface="Calibri Light"/>
                <a:ea typeface="Calibri"/>
              </a:rPr>
              <a:t>	</a:t>
            </a:r>
            <a:r>
              <a:rPr b="1" lang="en-US" sz="3800" spc="-1" strike="noStrike">
                <a:solidFill>
                  <a:srgbClr val="002060"/>
                </a:solidFill>
                <a:latin typeface="Calibri Light"/>
                <a:ea typeface="Calibri"/>
              </a:rPr>
              <a:t>	</a:t>
            </a:r>
            <a:r>
              <a:rPr b="1" lang="en-US" sz="3800" spc="-1" strike="noStrike">
                <a:solidFill>
                  <a:srgbClr val="002060"/>
                </a:solidFill>
                <a:latin typeface="Calibri Light"/>
                <a:ea typeface="Calibri"/>
              </a:rPr>
              <a:t>Christine Bakter</a:t>
            </a:r>
            <a:endParaRPr b="0" lang="en-US" sz="3800" spc="-1" strike="noStrike">
              <a:latin typeface="Arial"/>
            </a:endParaRPr>
          </a:p>
          <a:p>
            <a:pPr marL="457200" indent="457200">
              <a:lnSpc>
                <a:spcPct val="80000"/>
              </a:lnSpc>
            </a:pPr>
            <a:r>
              <a:rPr b="1" lang="en-US" sz="3800" spc="-1" strike="noStrike">
                <a:solidFill>
                  <a:srgbClr val="002060"/>
                </a:solidFill>
                <a:latin typeface="Calibri"/>
                <a:ea typeface="Calibri"/>
              </a:rPr>
              <a:t>	</a:t>
            </a:r>
            <a:r>
              <a:rPr b="1" lang="en-US" sz="2100" spc="-1" strike="noStrike">
                <a:solidFill>
                  <a:srgbClr val="0c0c0c"/>
                </a:solidFill>
                <a:latin typeface="Myriad Pro"/>
                <a:ea typeface="Calibri"/>
              </a:rPr>
              <a:t>Ombudsman</a:t>
            </a:r>
            <a:r>
              <a:rPr b="1" lang="en-US" sz="2100" spc="-1" strike="noStrike">
                <a:solidFill>
                  <a:srgbClr val="0c0c0c"/>
                </a:solidFill>
                <a:latin typeface="Myriad Pro"/>
                <a:ea typeface="Calibri"/>
              </a:rPr>
              <a:t>	</a:t>
            </a:r>
            <a:r>
              <a:rPr b="1" lang="en-US" sz="2100" spc="-1" strike="noStrike">
                <a:solidFill>
                  <a:srgbClr val="0c0c0c"/>
                </a:solidFill>
                <a:latin typeface="Myriad Pro"/>
                <a:ea typeface="Calibri"/>
              </a:rPr>
              <a:t>	</a:t>
            </a:r>
            <a:r>
              <a:rPr b="1" lang="en-US" sz="2100" spc="-1" strike="noStrike">
                <a:solidFill>
                  <a:srgbClr val="0c0c0c"/>
                </a:solidFill>
                <a:latin typeface="Myriad Pro"/>
                <a:ea typeface="Calibri"/>
              </a:rPr>
              <a:t>    </a:t>
            </a:r>
            <a:r>
              <a:rPr b="1" lang="en-US" sz="2100" spc="-1" strike="noStrike">
                <a:solidFill>
                  <a:srgbClr val="0c0c0c"/>
                </a:solidFill>
                <a:latin typeface="Myriad Pro"/>
                <a:ea typeface="Calibri"/>
              </a:rPr>
              <a:t>	</a:t>
            </a:r>
            <a:r>
              <a:rPr b="1" lang="en-US" sz="2100" spc="-1" strike="noStrike">
                <a:solidFill>
                  <a:srgbClr val="0c0c0c"/>
                </a:solidFill>
                <a:latin typeface="Myriad Pro"/>
                <a:ea typeface="Calibri"/>
              </a:rPr>
              <a:t>    </a:t>
            </a:r>
            <a:r>
              <a:rPr b="1" lang="en-US" sz="2100" spc="-1" strike="noStrike">
                <a:solidFill>
                  <a:srgbClr val="0c0c0c"/>
                </a:solidFill>
                <a:latin typeface="Myriad Pro"/>
                <a:ea typeface="Calibri"/>
              </a:rPr>
              <a:t>	</a:t>
            </a:r>
            <a:r>
              <a:rPr b="1" lang="en-US" sz="2100" spc="-1" strike="noStrike">
                <a:solidFill>
                  <a:srgbClr val="0c0c0c"/>
                </a:solidFill>
                <a:latin typeface="Myriad Pro"/>
                <a:ea typeface="Calibri"/>
              </a:rPr>
              <a:t>  Associate Director</a:t>
            </a:r>
            <a:r>
              <a:rPr b="0" lang="en-US" sz="2100" spc="-1" strike="noStrike" u="sng">
                <a:solidFill>
                  <a:srgbClr val="0563c1"/>
                </a:solidFill>
                <a:uFillTx/>
                <a:latin typeface="Myriad Pro"/>
                <a:ea typeface="Calibri"/>
                <a:hlinkClick r:id="rId1"/>
              </a:rPr>
              <a:t>paul.aronsohn@treas.nj.gov</a:t>
            </a:r>
            <a:r>
              <a:rPr b="0" lang="en-US" sz="2100" spc="-1" strike="noStrike">
                <a:solidFill>
                  <a:srgbClr val="000000"/>
                </a:solidFill>
                <a:latin typeface="Myriad Pro"/>
                <a:ea typeface="Calibri"/>
              </a:rPr>
              <a:t> </a:t>
            </a:r>
            <a:r>
              <a:rPr b="0" lang="en-US" sz="2100" spc="-1" strike="noStrike">
                <a:solidFill>
                  <a:srgbClr val="000000"/>
                </a:solidFill>
                <a:latin typeface="Myriad Pro"/>
                <a:ea typeface="Calibri"/>
              </a:rPr>
              <a:t>	</a:t>
            </a:r>
            <a:r>
              <a:rPr b="0" lang="en-US" sz="2100" spc="-1" strike="noStrike">
                <a:solidFill>
                  <a:srgbClr val="000000"/>
                </a:solidFill>
                <a:latin typeface="Myriad Pro"/>
                <a:ea typeface="Calibri"/>
              </a:rPr>
              <a:t>       </a:t>
            </a:r>
            <a:r>
              <a:rPr b="0" lang="en-US" sz="2100" spc="-1" strike="noStrike" u="sng">
                <a:solidFill>
                  <a:srgbClr val="0563c1"/>
                </a:solidFill>
                <a:uFillTx/>
                <a:latin typeface="Myriad Pro"/>
                <a:ea typeface="Calibri"/>
                <a:hlinkClick r:id="rId2"/>
              </a:rPr>
              <a:t>christine.bakter@treas.nj.gov</a:t>
            </a:r>
            <a:r>
              <a:rPr b="0" lang="en-US" sz="2100" spc="-1" strike="noStrike">
                <a:solidFill>
                  <a:srgbClr val="000000"/>
                </a:solidFill>
                <a:latin typeface="Myriad Pro"/>
                <a:ea typeface="Calibri"/>
              </a:rPr>
              <a:t> </a:t>
            </a:r>
            <a:r>
              <a:rPr b="0" lang="en-US" sz="2100" spc="-1" strike="noStrike">
                <a:solidFill>
                  <a:srgbClr val="000000"/>
                </a:solidFill>
                <a:latin typeface="Myriad Pro"/>
                <a:ea typeface="Calibri"/>
              </a:rPr>
              <a:t>	</a:t>
            </a:r>
            <a:r>
              <a:rPr b="0" lang="en-US" sz="2100" spc="-1" strike="noStrike">
                <a:solidFill>
                  <a:srgbClr val="000000"/>
                </a:solidFill>
                <a:latin typeface="Myriad Pro"/>
                <a:ea typeface="Calibri"/>
              </a:rPr>
              <a:t>	</a:t>
            </a:r>
            <a:r>
              <a:rPr b="0" lang="en-US" sz="2100" spc="-1" strike="noStrike">
                <a:solidFill>
                  <a:srgbClr val="000000"/>
                </a:solidFill>
                <a:latin typeface="Myriad Pro"/>
                <a:ea typeface="Calibri"/>
              </a:rPr>
              <a:t>201.213.1811 (personal cell)        </a:t>
            </a:r>
            <a:r>
              <a:rPr b="0" lang="en-US" sz="2100" spc="-1" strike="noStrike">
                <a:solidFill>
                  <a:srgbClr val="000000"/>
                </a:solidFill>
                <a:latin typeface="Myriad Pro"/>
                <a:ea typeface="Calibri"/>
              </a:rPr>
              <a:t>	</a:t>
            </a:r>
            <a:r>
              <a:rPr b="0" lang="en-US" sz="2100" spc="-1" strike="noStrike">
                <a:solidFill>
                  <a:srgbClr val="000000"/>
                </a:solidFill>
                <a:latin typeface="Myriad Pro"/>
                <a:ea typeface="Calibri"/>
              </a:rPr>
              <a:t>609.789.6022 (cell) </a:t>
            </a:r>
            <a:r>
              <a:rPr b="0" lang="en-US" sz="700" spc="-1" strike="noStrike">
                <a:solidFill>
                  <a:srgbClr val="000000"/>
                </a:solidFill>
                <a:latin typeface="Calibri"/>
                <a:ea typeface="Calibri"/>
              </a:rPr>
              <a:t>	</a:t>
            </a:r>
            <a:endParaRPr b="0" lang="en-US" sz="700" spc="-1" strike="noStrike">
              <a:latin typeface="Arial"/>
            </a:endParaRPr>
          </a:p>
          <a:p>
            <a:pPr marL="457200" indent="457200">
              <a:lnSpc>
                <a:spcPct val="80000"/>
              </a:lnSpc>
            </a:pPr>
            <a:r>
              <a:rPr b="0" lang="en-US" sz="800" spc="-1" strike="noStrike">
                <a:solidFill>
                  <a:srgbClr val="000000"/>
                </a:solidFill>
                <a:latin typeface="Calibri"/>
                <a:ea typeface="Calibri"/>
              </a:rPr>
              <a:t>	</a:t>
            </a:r>
            <a:r>
              <a:rPr b="0" lang="en-US" sz="800" spc="-1" strike="noStrike">
                <a:solidFill>
                  <a:srgbClr val="000000"/>
                </a:solidFill>
                <a:latin typeface="Calibri"/>
                <a:ea typeface="Calibri"/>
              </a:rPr>
              <a:t>	</a:t>
            </a:r>
            <a:r>
              <a:rPr b="0" lang="en-US" sz="800" spc="-1" strike="noStrike">
                <a:solidFill>
                  <a:srgbClr val="000000"/>
                </a:solidFill>
                <a:latin typeface="Calibri"/>
                <a:ea typeface="Calibri"/>
              </a:rPr>
              <a:t>	</a:t>
            </a:r>
            <a:endParaRPr b="0" lang="en-US" sz="800" spc="-1" strike="noStrike">
              <a:latin typeface="Arial"/>
            </a:endParaRPr>
          </a:p>
        </p:txBody>
      </p:sp>
      <p:pic>
        <p:nvPicPr>
          <p:cNvPr id="509" name="Google Shape;727;p133" descr=""/>
          <p:cNvPicPr/>
          <p:nvPr/>
        </p:nvPicPr>
        <p:blipFill>
          <a:blip r:embed="rId3"/>
          <a:stretch/>
        </p:blipFill>
        <p:spPr>
          <a:xfrm>
            <a:off x="384840" y="4203360"/>
            <a:ext cx="1919520" cy="2400840"/>
          </a:xfrm>
          <a:prstGeom prst="rect">
            <a:avLst/>
          </a:prstGeom>
          <a:ln>
            <a:noFill/>
          </a:ln>
        </p:spPr>
      </p:pic>
      <p:pic>
        <p:nvPicPr>
          <p:cNvPr id="510" name="Google Shape;728;p133" descr=""/>
          <p:cNvPicPr/>
          <p:nvPr/>
        </p:nvPicPr>
        <p:blipFill>
          <a:blip r:embed="rId4"/>
          <a:srcRect l="8909" t="0" r="0" b="0"/>
          <a:stretch/>
        </p:blipFill>
        <p:spPr>
          <a:xfrm>
            <a:off x="9683280" y="4145040"/>
            <a:ext cx="2133720" cy="240084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1" name="Google Shape;667;p129" descr=""/>
          <p:cNvPicPr/>
          <p:nvPr/>
        </p:nvPicPr>
        <p:blipFill>
          <a:blip r:embed="rId1"/>
          <a:stretch/>
        </p:blipFill>
        <p:spPr>
          <a:xfrm>
            <a:off x="678240" y="637200"/>
            <a:ext cx="4289760" cy="3224880"/>
          </a:xfrm>
          <a:prstGeom prst="rect">
            <a:avLst/>
          </a:prstGeom>
          <a:ln>
            <a:noFill/>
          </a:ln>
        </p:spPr>
      </p:pic>
      <p:sp>
        <p:nvSpPr>
          <p:cNvPr id="512" name="CustomShape 1"/>
          <p:cNvSpPr/>
          <p:nvPr/>
        </p:nvSpPr>
        <p:spPr>
          <a:xfrm>
            <a:off x="678240" y="4142520"/>
            <a:ext cx="5059800" cy="2031840"/>
          </a:xfrm>
          <a:prstGeom prst="rect">
            <a:avLst/>
          </a:prstGeom>
          <a:noFill/>
          <a:ln>
            <a:noFill/>
          </a:ln>
        </p:spPr>
        <p:style>
          <a:lnRef idx="0"/>
          <a:fillRef idx="0"/>
          <a:effectRef idx="0"/>
          <a:fontRef idx="minor"/>
        </p:style>
        <p:txBody>
          <a:bodyPr lIns="67680" rIns="67680" tIns="33840" bIns="33840"/>
          <a:p>
            <a:pPr>
              <a:lnSpc>
                <a:spcPct val="100000"/>
              </a:lnSpc>
            </a:pPr>
            <a:r>
              <a:rPr b="1" lang="en-US" sz="1800" spc="-1" strike="noStrike">
                <a:solidFill>
                  <a:srgbClr val="424242"/>
                </a:solidFill>
                <a:latin typeface="Century Gothic"/>
                <a:ea typeface="Century Gothic"/>
              </a:rPr>
              <a:t>Contact Us:</a:t>
            </a:r>
            <a:endParaRPr b="0" lang="en-US" sz="1800" spc="-1" strike="noStrike">
              <a:latin typeface="Arial"/>
            </a:endParaRPr>
          </a:p>
          <a:p>
            <a:pPr>
              <a:lnSpc>
                <a:spcPct val="100000"/>
              </a:lnSpc>
            </a:pPr>
            <a:r>
              <a:rPr b="0" lang="en-US" sz="1400" spc="-1" strike="noStrike">
                <a:solidFill>
                  <a:srgbClr val="424242"/>
                </a:solidFill>
                <a:latin typeface="Century Gothic"/>
                <a:ea typeface="Century Gothic"/>
              </a:rPr>
              <a:t>210 South Broad Street, 3rd Floor</a:t>
            </a:r>
            <a:endParaRPr b="0" lang="en-US" sz="1400" spc="-1" strike="noStrike">
              <a:latin typeface="Arial"/>
            </a:endParaRPr>
          </a:p>
          <a:p>
            <a:pPr>
              <a:lnSpc>
                <a:spcPct val="100000"/>
              </a:lnSpc>
            </a:pPr>
            <a:r>
              <a:rPr b="0" lang="en-US" sz="1400" spc="-1" strike="noStrike">
                <a:solidFill>
                  <a:srgbClr val="424242"/>
                </a:solidFill>
                <a:latin typeface="Century Gothic"/>
                <a:ea typeface="Century Gothic"/>
              </a:rPr>
              <a:t>Trenton, New Jersey 08608</a:t>
            </a:r>
            <a:endParaRPr b="0" lang="en-US" sz="1400" spc="-1" strike="noStrike">
              <a:latin typeface="Arial"/>
            </a:endParaRPr>
          </a:p>
          <a:p>
            <a:pPr>
              <a:lnSpc>
                <a:spcPct val="100000"/>
              </a:lnSpc>
            </a:pPr>
            <a:r>
              <a:rPr b="0" lang="en-US" sz="1400" spc="-1" strike="noStrike">
                <a:solidFill>
                  <a:srgbClr val="424242"/>
                </a:solidFill>
                <a:latin typeface="Century Gothic"/>
                <a:ea typeface="Century Gothic"/>
              </a:rPr>
              <a:t>800-922-7233 (toll free in NJ only)</a:t>
            </a:r>
            <a:endParaRPr b="0" lang="en-US" sz="1400" spc="-1" strike="noStrike">
              <a:latin typeface="Arial"/>
            </a:endParaRPr>
          </a:p>
          <a:p>
            <a:pPr>
              <a:lnSpc>
                <a:spcPct val="100000"/>
              </a:lnSpc>
            </a:pPr>
            <a:r>
              <a:rPr b="0" lang="en-US" sz="1400" spc="-1" strike="noStrike">
                <a:solidFill>
                  <a:srgbClr val="424242"/>
                </a:solidFill>
                <a:latin typeface="Century Gothic"/>
                <a:ea typeface="Century Gothic"/>
              </a:rPr>
              <a:t>609-292-9742</a:t>
            </a:r>
            <a:endParaRPr b="0" lang="en-US" sz="1400" spc="-1" strike="noStrike">
              <a:latin typeface="Arial"/>
            </a:endParaRPr>
          </a:p>
          <a:p>
            <a:pPr>
              <a:lnSpc>
                <a:spcPct val="100000"/>
              </a:lnSpc>
            </a:pPr>
            <a:r>
              <a:rPr b="0" lang="en-US" sz="1400" spc="-1" strike="noStrike">
                <a:solidFill>
                  <a:srgbClr val="424242"/>
                </a:solidFill>
                <a:latin typeface="Century Gothic"/>
                <a:ea typeface="Century Gothic"/>
              </a:rPr>
              <a:t>609-777-0187 FAX   or   609-633-7106 TTY</a:t>
            </a:r>
            <a:endParaRPr b="0" lang="en-US" sz="1400" spc="-1" strike="noStrike">
              <a:latin typeface="Arial"/>
            </a:endParaRPr>
          </a:p>
          <a:p>
            <a:pPr>
              <a:lnSpc>
                <a:spcPct val="100000"/>
              </a:lnSpc>
            </a:pPr>
            <a:r>
              <a:rPr b="0" lang="en-US" sz="1400" spc="-1" strike="noStrike">
                <a:solidFill>
                  <a:srgbClr val="424242"/>
                </a:solidFill>
                <a:latin typeface="Century Gothic"/>
                <a:ea typeface="Century Gothic"/>
              </a:rPr>
              <a:t>www.drnj.org</a:t>
            </a:r>
            <a:endParaRPr b="0" lang="en-US" sz="1400" spc="-1" strike="noStrike">
              <a:latin typeface="Arial"/>
            </a:endParaRPr>
          </a:p>
        </p:txBody>
      </p:sp>
      <p:pic>
        <p:nvPicPr>
          <p:cNvPr id="513" name="Google Shape;669;p129" descr=""/>
          <p:cNvPicPr/>
          <p:nvPr/>
        </p:nvPicPr>
        <p:blipFill>
          <a:blip r:embed="rId2"/>
          <a:srcRect l="17873" t="0" r="15891" b="0"/>
          <a:stretch/>
        </p:blipFill>
        <p:spPr>
          <a:xfrm>
            <a:off x="7597440" y="1097280"/>
            <a:ext cx="3202920" cy="3408480"/>
          </a:xfrm>
          <a:prstGeom prst="rect">
            <a:avLst/>
          </a:prstGeom>
          <a:ln>
            <a:noFill/>
          </a:ln>
        </p:spPr>
      </p:pic>
      <p:sp>
        <p:nvSpPr>
          <p:cNvPr id="514" name="CustomShape 2"/>
          <p:cNvSpPr/>
          <p:nvPr/>
        </p:nvSpPr>
        <p:spPr>
          <a:xfrm>
            <a:off x="4753080" y="3413520"/>
            <a:ext cx="3941280" cy="556920"/>
          </a:xfrm>
          <a:prstGeom prst="rect">
            <a:avLst/>
          </a:prstGeom>
          <a:noFill/>
          <a:ln>
            <a:noFill/>
          </a:ln>
        </p:spPr>
        <p:style>
          <a:lnRef idx="0"/>
          <a:fillRef idx="0"/>
          <a:effectRef idx="0"/>
          <a:fontRef idx="minor"/>
        </p:style>
        <p:txBody>
          <a:bodyPr lIns="90000" rIns="90000" tIns="91440" bIns="91440"/>
          <a:p>
            <a:pPr algn="ctr">
              <a:lnSpc>
                <a:spcPct val="100000"/>
              </a:lnSpc>
            </a:pPr>
            <a:endParaRPr b="0" lang="en-US" sz="1800" spc="-1" strike="noStrike">
              <a:latin typeface="Arial"/>
            </a:endParaRPr>
          </a:p>
          <a:p>
            <a:pPr algn="ctr">
              <a:lnSpc>
                <a:spcPct val="100000"/>
              </a:lnSpc>
            </a:pPr>
            <a:endParaRPr b="0" lang="en-US" sz="1800" spc="-1" strike="noStrike">
              <a:latin typeface="Arial"/>
            </a:endParaRPr>
          </a:p>
        </p:txBody>
      </p:sp>
      <p:sp>
        <p:nvSpPr>
          <p:cNvPr id="515" name="CustomShape 3"/>
          <p:cNvSpPr/>
          <p:nvPr/>
        </p:nvSpPr>
        <p:spPr>
          <a:xfrm>
            <a:off x="7142400" y="3147480"/>
            <a:ext cx="2722320" cy="556920"/>
          </a:xfrm>
          <a:prstGeom prst="rect">
            <a:avLst/>
          </a:prstGeom>
          <a:noFill/>
          <a:ln>
            <a:noFill/>
          </a:ln>
        </p:spPr>
        <p:style>
          <a:lnRef idx="0"/>
          <a:fillRef idx="0"/>
          <a:effectRef idx="0"/>
          <a:fontRef idx="minor"/>
        </p:style>
      </p:sp>
      <p:sp>
        <p:nvSpPr>
          <p:cNvPr id="516" name="CustomShape 4"/>
          <p:cNvSpPr/>
          <p:nvPr/>
        </p:nvSpPr>
        <p:spPr>
          <a:xfrm>
            <a:off x="7070040" y="5338800"/>
            <a:ext cx="2722320" cy="556920"/>
          </a:xfrm>
          <a:prstGeom prst="rect">
            <a:avLst/>
          </a:prstGeom>
          <a:noFill/>
          <a:ln>
            <a:noFill/>
          </a:ln>
        </p:spPr>
        <p:style>
          <a:lnRef idx="0"/>
          <a:fillRef idx="0"/>
          <a:effectRef idx="0"/>
          <a:fontRef idx="minor"/>
        </p:style>
      </p:sp>
      <p:sp>
        <p:nvSpPr>
          <p:cNvPr id="517" name="CustomShape 5"/>
          <p:cNvSpPr/>
          <p:nvPr/>
        </p:nvSpPr>
        <p:spPr>
          <a:xfrm>
            <a:off x="5990760" y="3791520"/>
            <a:ext cx="1072800" cy="1079640"/>
          </a:xfrm>
          <a:prstGeom prst="rect">
            <a:avLst/>
          </a:prstGeom>
          <a:noFill/>
          <a:ln>
            <a:noFill/>
          </a:ln>
        </p:spPr>
        <p:style>
          <a:lnRef idx="0"/>
          <a:fillRef idx="0"/>
          <a:effectRef idx="0"/>
          <a:fontRef idx="minor"/>
        </p:style>
      </p:sp>
      <p:sp>
        <p:nvSpPr>
          <p:cNvPr id="518" name="CustomShape 6"/>
          <p:cNvSpPr/>
          <p:nvPr/>
        </p:nvSpPr>
        <p:spPr>
          <a:xfrm>
            <a:off x="4679280" y="4103640"/>
            <a:ext cx="2722320" cy="556920"/>
          </a:xfrm>
          <a:prstGeom prst="rect">
            <a:avLst/>
          </a:prstGeom>
          <a:noFill/>
          <a:ln>
            <a:noFill/>
          </a:ln>
        </p:spPr>
        <p:style>
          <a:lnRef idx="0"/>
          <a:fillRef idx="0"/>
          <a:effectRef idx="0"/>
          <a:fontRef idx="minor"/>
        </p:style>
        <p:txBody>
          <a:bodyPr lIns="90000" rIns="90000" tIns="91440" bIns="91440"/>
          <a:p>
            <a:pPr algn="ctr">
              <a:lnSpc>
                <a:spcPct val="100000"/>
              </a:lnSpc>
            </a:pPr>
            <a:r>
              <a:rPr b="1" lang="en-US" sz="1400" spc="-1" strike="noStrike">
                <a:solidFill>
                  <a:srgbClr val="000000"/>
                </a:solidFill>
                <a:latin typeface="Arial"/>
                <a:ea typeface="Arial"/>
              </a:rPr>
              <a:t>Gwen Orlowski</a:t>
            </a:r>
            <a:endParaRPr b="0" lang="en-US" sz="1400" spc="-1" strike="noStrike">
              <a:latin typeface="Arial"/>
            </a:endParaRPr>
          </a:p>
          <a:p>
            <a:pPr algn="ctr">
              <a:lnSpc>
                <a:spcPct val="100000"/>
              </a:lnSpc>
            </a:pPr>
            <a:r>
              <a:rPr b="1" lang="en-US" sz="1400" spc="-1" strike="noStrike">
                <a:solidFill>
                  <a:srgbClr val="000000"/>
                </a:solidFill>
                <a:latin typeface="Arial"/>
                <a:ea typeface="Arial"/>
              </a:rPr>
              <a:t>Executive Director</a:t>
            </a:r>
            <a:endParaRPr b="0" lang="en-US" sz="1400" spc="-1" strike="noStrike">
              <a:latin typeface="Arial"/>
            </a:endParaRPr>
          </a:p>
          <a:p>
            <a:pPr algn="ctr">
              <a:lnSpc>
                <a:spcPct val="100000"/>
              </a:lnSpc>
            </a:pPr>
            <a:endParaRPr b="0" lang="en-US" sz="14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9" name="Google Shape;768;p139" descr=""/>
          <p:cNvPicPr/>
          <p:nvPr/>
        </p:nvPicPr>
        <p:blipFill>
          <a:blip r:embed="rId1"/>
          <a:stretch/>
        </p:blipFill>
        <p:spPr>
          <a:xfrm>
            <a:off x="0" y="1234800"/>
            <a:ext cx="12183120" cy="4758120"/>
          </a:xfrm>
          <a:prstGeom prst="rect">
            <a:avLst/>
          </a:prstGeom>
          <a:ln>
            <a:noFill/>
          </a:ln>
        </p:spPr>
      </p:pic>
      <p:sp>
        <p:nvSpPr>
          <p:cNvPr id="520" name="CustomShape 1"/>
          <p:cNvSpPr/>
          <p:nvPr/>
        </p:nvSpPr>
        <p:spPr>
          <a:xfrm>
            <a:off x="374400" y="84600"/>
            <a:ext cx="11546640" cy="680400"/>
          </a:xfrm>
          <a:prstGeom prst="rect">
            <a:avLst/>
          </a:prstGeom>
          <a:noFill/>
          <a:ln>
            <a:noFill/>
          </a:ln>
        </p:spPr>
        <p:style>
          <a:lnRef idx="0"/>
          <a:fillRef idx="0"/>
          <a:effectRef idx="0"/>
          <a:fontRef idx="minor"/>
        </p:style>
        <p:txBody>
          <a:bodyPr lIns="90000" rIns="90000" tIns="91440" bIns="91440"/>
          <a:p>
            <a:pPr algn="ctr">
              <a:lnSpc>
                <a:spcPct val="100000"/>
              </a:lnSpc>
            </a:pPr>
            <a:r>
              <a:rPr b="1" lang="en-US" sz="3600" spc="-1" strike="noStrike">
                <a:solidFill>
                  <a:srgbClr val="ffffff"/>
                </a:solidFill>
                <a:latin typeface="Arial"/>
                <a:ea typeface="Arial"/>
              </a:rPr>
              <a:t>We want to hear from you!</a:t>
            </a:r>
            <a:endParaRPr b="0" lang="en-US" sz="3600" spc="-1" strike="noStrike">
              <a:latin typeface="Arial"/>
            </a:endParaRPr>
          </a:p>
          <a:p>
            <a:pPr>
              <a:lnSpc>
                <a:spcPct val="100000"/>
              </a:lnSpc>
            </a:pPr>
            <a:endParaRPr b="0" lang="en-US" sz="3600" spc="-1" strike="noStrike">
              <a:latin typeface="Arial"/>
            </a:endParaRPr>
          </a:p>
          <a:p>
            <a:pPr>
              <a:lnSpc>
                <a:spcPct val="100000"/>
              </a:lnSpc>
            </a:pPr>
            <a:endParaRPr b="0" lang="en-US" sz="3600" spc="-1" strike="noStrike">
              <a:latin typeface="Arial"/>
            </a:endParaRPr>
          </a:p>
        </p:txBody>
      </p:sp>
      <p:sp>
        <p:nvSpPr>
          <p:cNvPr id="521" name="CustomShape 2"/>
          <p:cNvSpPr/>
          <p:nvPr/>
        </p:nvSpPr>
        <p:spPr>
          <a:xfrm>
            <a:off x="129600" y="5998680"/>
            <a:ext cx="11922840" cy="772920"/>
          </a:xfrm>
          <a:prstGeom prst="rect">
            <a:avLst/>
          </a:prstGeom>
          <a:noFill/>
          <a:ln>
            <a:noFill/>
          </a:ln>
        </p:spPr>
        <p:style>
          <a:lnRef idx="0"/>
          <a:fillRef idx="0"/>
          <a:effectRef idx="0"/>
          <a:fontRef idx="minor"/>
        </p:style>
        <p:txBody>
          <a:bodyPr lIns="90000" rIns="90000" tIns="91440" bIns="91440"/>
          <a:p>
            <a:pPr algn="ctr">
              <a:lnSpc>
                <a:spcPct val="100000"/>
              </a:lnSpc>
            </a:pPr>
            <a:r>
              <a:rPr b="1" lang="en-US" sz="3600" spc="-1" strike="noStrike">
                <a:solidFill>
                  <a:srgbClr val="ffffff"/>
                </a:solidFill>
                <a:latin typeface="Arial"/>
                <a:ea typeface="Arial"/>
              </a:rPr>
              <a:t>Share questions in the Chat window</a:t>
            </a:r>
            <a:endParaRPr b="0" lang="en-US" sz="3600" spc="-1" strike="noStrike">
              <a:latin typeface="Arial"/>
            </a:endParaRPr>
          </a:p>
          <a:p>
            <a:pPr>
              <a:lnSpc>
                <a:spcPct val="100000"/>
              </a:lnSpc>
            </a:pPr>
            <a:endParaRPr b="0" lang="en-US" sz="3600" spc="-1" strike="noStrike">
              <a:latin typeface="Arial"/>
            </a:endParaRPr>
          </a:p>
          <a:p>
            <a:pPr>
              <a:lnSpc>
                <a:spcPct val="100000"/>
              </a:lnSpc>
            </a:pPr>
            <a:endParaRPr b="0" lang="en-US" sz="36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c78d8"/>
        </a:solidFill>
      </p:bgPr>
    </p:bg>
    <p:spTree>
      <p:nvGrpSpPr>
        <p:cNvPr id="1" name=""/>
        <p:cNvGrpSpPr/>
        <p:nvPr/>
      </p:nvGrpSpPr>
      <p:grpSpPr>
        <a:xfrm>
          <a:off x="0" y="0"/>
          <a:ext cx="0" cy="0"/>
          <a:chOff x="0" y="0"/>
          <a:chExt cx="0" cy="0"/>
        </a:xfrm>
      </p:grpSpPr>
      <p:sp>
        <p:nvSpPr>
          <p:cNvPr id="522" name="CustomShape 1"/>
          <p:cNvSpPr/>
          <p:nvPr/>
        </p:nvSpPr>
        <p:spPr>
          <a:xfrm>
            <a:off x="374400" y="84600"/>
            <a:ext cx="11546640" cy="680400"/>
          </a:xfrm>
          <a:prstGeom prst="rect">
            <a:avLst/>
          </a:prstGeom>
          <a:noFill/>
          <a:ln>
            <a:noFill/>
          </a:ln>
        </p:spPr>
        <p:style>
          <a:lnRef idx="0"/>
          <a:fillRef idx="0"/>
          <a:effectRef idx="0"/>
          <a:fontRef idx="minor"/>
        </p:style>
        <p:txBody>
          <a:bodyPr lIns="90000" rIns="90000" tIns="91440" bIns="91440"/>
          <a:p>
            <a:pPr algn="ctr">
              <a:lnSpc>
                <a:spcPct val="100000"/>
              </a:lnSpc>
            </a:pPr>
            <a:r>
              <a:rPr b="1" lang="en-US" sz="3600" spc="-1" strike="noStrike">
                <a:solidFill>
                  <a:srgbClr val="ffffff"/>
                </a:solidFill>
                <a:latin typeface="Arial"/>
                <a:ea typeface="Arial"/>
              </a:rPr>
              <a:t>We want to hear from you!</a:t>
            </a:r>
            <a:endParaRPr b="0" lang="en-US" sz="3600" spc="-1" strike="noStrike">
              <a:latin typeface="Arial"/>
            </a:endParaRPr>
          </a:p>
          <a:p>
            <a:pPr>
              <a:lnSpc>
                <a:spcPct val="100000"/>
              </a:lnSpc>
            </a:pPr>
            <a:endParaRPr b="0" lang="en-US" sz="3600" spc="-1" strike="noStrike">
              <a:latin typeface="Arial"/>
            </a:endParaRPr>
          </a:p>
          <a:p>
            <a:pPr>
              <a:lnSpc>
                <a:spcPct val="100000"/>
              </a:lnSpc>
            </a:pPr>
            <a:endParaRPr b="0" lang="en-US" sz="3600" spc="-1" strike="noStrike">
              <a:latin typeface="Arial"/>
            </a:endParaRPr>
          </a:p>
        </p:txBody>
      </p:sp>
      <p:sp>
        <p:nvSpPr>
          <p:cNvPr id="523" name="CustomShape 2"/>
          <p:cNvSpPr/>
          <p:nvPr/>
        </p:nvSpPr>
        <p:spPr>
          <a:xfrm>
            <a:off x="5071680" y="1538640"/>
            <a:ext cx="6375600" cy="4433040"/>
          </a:xfrm>
          <a:prstGeom prst="rect">
            <a:avLst/>
          </a:prstGeom>
          <a:noFill/>
          <a:ln>
            <a:noFill/>
          </a:ln>
        </p:spPr>
        <p:style>
          <a:lnRef idx="0"/>
          <a:fillRef idx="0"/>
          <a:effectRef idx="0"/>
          <a:fontRef idx="minor"/>
        </p:style>
        <p:txBody>
          <a:bodyPr lIns="90000" rIns="90000" tIns="91440" bIns="91440"/>
          <a:p>
            <a:pPr algn="ctr">
              <a:lnSpc>
                <a:spcPct val="100000"/>
              </a:lnSpc>
            </a:pPr>
            <a:r>
              <a:rPr b="1" lang="en-US" sz="3600" spc="-1" strike="noStrike">
                <a:solidFill>
                  <a:srgbClr val="ffffff"/>
                </a:solidFill>
                <a:latin typeface="Arial"/>
                <a:ea typeface="Arial"/>
              </a:rPr>
              <a:t>Share ques</a:t>
            </a:r>
            <a:r>
              <a:rPr b="1" lang="en-US" sz="3600" spc="-1" strike="noStrike">
                <a:solidFill>
                  <a:srgbClr val="ffffff"/>
                </a:solidFill>
                <a:latin typeface="Times New Roman"/>
                <a:ea typeface="Arial"/>
              </a:rPr>
              <a:t>tions via email or text!</a:t>
            </a:r>
            <a:endParaRPr b="0" lang="en-US" sz="3600" spc="-1" strike="noStrike">
              <a:latin typeface="Arial"/>
            </a:endParaRPr>
          </a:p>
          <a:p>
            <a:pPr algn="ctr">
              <a:lnSpc>
                <a:spcPct val="100000"/>
              </a:lnSpc>
            </a:pPr>
            <a:endParaRPr b="0" lang="en-US" sz="3600" spc="-1" strike="noStrike">
              <a:latin typeface="Arial"/>
            </a:endParaRPr>
          </a:p>
          <a:p>
            <a:pPr algn="ctr">
              <a:lnSpc>
                <a:spcPct val="100000"/>
              </a:lnSpc>
            </a:pPr>
            <a:r>
              <a:rPr b="1" lang="en-US" sz="2400" spc="-1" strike="noStrike">
                <a:solidFill>
                  <a:srgbClr val="ffffff"/>
                </a:solidFill>
                <a:latin typeface="Times New Roman"/>
                <a:ea typeface="Muli"/>
              </a:rPr>
              <a:t>Email or Text Your Questions:</a:t>
            </a:r>
            <a:endParaRPr b="0" lang="en-US" sz="2400" spc="-1" strike="noStrike">
              <a:latin typeface="Arial"/>
            </a:endParaRPr>
          </a:p>
          <a:p>
            <a:pPr algn="ctr">
              <a:lnSpc>
                <a:spcPct val="100000"/>
              </a:lnSpc>
            </a:pPr>
            <a:r>
              <a:rPr b="1" lang="en-US" sz="2400" spc="-1" strike="noStrike">
                <a:solidFill>
                  <a:srgbClr val="ffffff"/>
                </a:solidFill>
                <a:latin typeface="Times New Roman"/>
                <a:ea typeface="Muli"/>
              </a:rPr>
              <a:t>Questions@drnj.org</a:t>
            </a:r>
            <a:endParaRPr b="0" lang="en-US" sz="2400" spc="-1" strike="noStrike">
              <a:latin typeface="Arial"/>
            </a:endParaRPr>
          </a:p>
          <a:p>
            <a:pPr algn="ctr">
              <a:lnSpc>
                <a:spcPct val="100000"/>
              </a:lnSpc>
            </a:pPr>
            <a:endParaRPr b="0" lang="en-US" sz="2400" spc="-1" strike="noStrike">
              <a:latin typeface="Arial"/>
            </a:endParaRPr>
          </a:p>
          <a:p>
            <a:pPr>
              <a:lnSpc>
                <a:spcPct val="100000"/>
              </a:lnSpc>
            </a:pPr>
            <a:endParaRPr b="0" lang="en-US" sz="2400" spc="-1" strike="noStrike">
              <a:latin typeface="Arial"/>
            </a:endParaRPr>
          </a:p>
          <a:p>
            <a:pPr>
              <a:lnSpc>
                <a:spcPct val="100000"/>
              </a:lnSpc>
            </a:pPr>
            <a:endParaRPr b="0" lang="en-US" sz="2400" spc="-1" strike="noStrike">
              <a:latin typeface="Arial"/>
            </a:endParaRPr>
          </a:p>
        </p:txBody>
      </p:sp>
      <p:pic>
        <p:nvPicPr>
          <p:cNvPr id="524" name="Google Shape;777;p140" descr=""/>
          <p:cNvPicPr/>
          <p:nvPr/>
        </p:nvPicPr>
        <p:blipFill>
          <a:blip r:embed="rId1"/>
          <a:srcRect l="0" t="0" r="0" b="9023"/>
          <a:stretch/>
        </p:blipFill>
        <p:spPr>
          <a:xfrm>
            <a:off x="300960" y="1538640"/>
            <a:ext cx="4768920" cy="3774240"/>
          </a:xfrm>
          <a:prstGeom prst="rect">
            <a:avLst/>
          </a:prstGeom>
          <a:ln>
            <a:noFill/>
          </a:ln>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58582"/>
        </a:solidFill>
      </p:bgPr>
    </p:bg>
    <p:spTree>
      <p:nvGrpSpPr>
        <p:cNvPr id="1" name=""/>
        <p:cNvGrpSpPr/>
        <p:nvPr/>
      </p:nvGrpSpPr>
      <p:grpSpPr>
        <a:xfrm>
          <a:off x="0" y="0"/>
          <a:ext cx="0" cy="0"/>
          <a:chOff x="0" y="0"/>
          <a:chExt cx="0" cy="0"/>
        </a:xfrm>
      </p:grpSpPr>
      <p:pic>
        <p:nvPicPr>
          <p:cNvPr id="525" name="Picture 88" descr=""/>
          <p:cNvPicPr/>
          <p:nvPr/>
        </p:nvPicPr>
        <p:blipFill>
          <a:blip r:embed="rId1"/>
          <a:stretch/>
        </p:blipFill>
        <p:spPr>
          <a:xfrm>
            <a:off x="1448640" y="2494080"/>
            <a:ext cx="4430160" cy="2926440"/>
          </a:xfrm>
          <a:prstGeom prst="rect">
            <a:avLst/>
          </a:prstGeom>
          <a:ln>
            <a:noFill/>
          </a:ln>
        </p:spPr>
      </p:pic>
      <p:grpSp>
        <p:nvGrpSpPr>
          <p:cNvPr id="526" name="Group 1"/>
          <p:cNvGrpSpPr/>
          <p:nvPr/>
        </p:nvGrpSpPr>
        <p:grpSpPr>
          <a:xfrm>
            <a:off x="0" y="944640"/>
            <a:ext cx="12187800" cy="1224360"/>
            <a:chOff x="0" y="944640"/>
            <a:chExt cx="12187800" cy="1224360"/>
          </a:xfrm>
        </p:grpSpPr>
        <p:sp>
          <p:nvSpPr>
            <p:cNvPr id="527" name="CustomShape 2"/>
            <p:cNvSpPr/>
            <p:nvPr/>
          </p:nvSpPr>
          <p:spPr>
            <a:xfrm>
              <a:off x="0" y="944640"/>
              <a:ext cx="12187800" cy="1224360"/>
            </a:xfrm>
            <a:prstGeom prst="rect">
              <a:avLst/>
            </a:prstGeom>
            <a:solidFill>
              <a:srgbClr val="079f9d"/>
            </a:solidFill>
            <a:ln>
              <a:noFill/>
            </a:ln>
          </p:spPr>
          <p:style>
            <a:lnRef idx="2">
              <a:schemeClr val="accent1">
                <a:shade val="50000"/>
              </a:schemeClr>
            </a:lnRef>
            <a:fillRef idx="1">
              <a:schemeClr val="accent1"/>
            </a:fillRef>
            <a:effectRef idx="0">
              <a:schemeClr val="accent1"/>
            </a:effectRef>
            <a:fontRef idx="minor"/>
          </p:style>
        </p:sp>
        <p:pic>
          <p:nvPicPr>
            <p:cNvPr id="528" name="Picture 6" descr=""/>
            <p:cNvPicPr/>
            <p:nvPr/>
          </p:nvPicPr>
          <p:blipFill>
            <a:blip r:embed="rId2"/>
            <a:stretch/>
          </p:blipFill>
          <p:spPr>
            <a:xfrm>
              <a:off x="647640" y="1063800"/>
              <a:ext cx="6392160" cy="975960"/>
            </a:xfrm>
            <a:prstGeom prst="rect">
              <a:avLst/>
            </a:prstGeom>
            <a:ln>
              <a:noFill/>
            </a:ln>
          </p:spPr>
        </p:pic>
      </p:grpSp>
      <p:grpSp>
        <p:nvGrpSpPr>
          <p:cNvPr id="529" name="Group 3"/>
          <p:cNvGrpSpPr/>
          <p:nvPr/>
        </p:nvGrpSpPr>
        <p:grpSpPr>
          <a:xfrm>
            <a:off x="2072520" y="4680000"/>
            <a:ext cx="2338200" cy="577080"/>
            <a:chOff x="2072520" y="4680000"/>
            <a:chExt cx="2338200" cy="577080"/>
          </a:xfrm>
        </p:grpSpPr>
        <p:grpSp>
          <p:nvGrpSpPr>
            <p:cNvPr id="530" name="Group 4"/>
            <p:cNvGrpSpPr/>
            <p:nvPr/>
          </p:nvGrpSpPr>
          <p:grpSpPr>
            <a:xfrm>
              <a:off x="2072520" y="4836600"/>
              <a:ext cx="345600" cy="345240"/>
              <a:chOff x="2072520" y="4836600"/>
              <a:chExt cx="345600" cy="345240"/>
            </a:xfrm>
          </p:grpSpPr>
          <p:sp>
            <p:nvSpPr>
              <p:cNvPr id="531" name="CustomShape 5"/>
              <p:cNvSpPr/>
              <p:nvPr/>
            </p:nvSpPr>
            <p:spPr>
              <a:xfrm>
                <a:off x="2072520" y="4836600"/>
                <a:ext cx="345600" cy="345240"/>
              </a:xfrm>
              <a:prstGeom prst="ellipse">
                <a:avLst/>
              </a:prstGeom>
              <a:solidFill>
                <a:srgbClr val="079f9d"/>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US" sz="1800" spc="-1" strike="noStrike">
                    <a:solidFill>
                      <a:srgbClr val="ffffff"/>
                    </a:solidFill>
                    <a:latin typeface="Calibri"/>
                    <a:ea typeface="DejaVu Sans"/>
                  </a:rPr>
                  <a:t>        </a:t>
                </a:r>
                <a:endParaRPr b="0" lang="en-US" sz="1800" spc="-1" strike="noStrike">
                  <a:latin typeface="Arial"/>
                </a:endParaRPr>
              </a:p>
            </p:txBody>
          </p:sp>
          <p:grpSp>
            <p:nvGrpSpPr>
              <p:cNvPr id="532" name="Group 6"/>
              <p:cNvGrpSpPr/>
              <p:nvPr/>
            </p:nvGrpSpPr>
            <p:grpSpPr>
              <a:xfrm>
                <a:off x="2144520" y="4940640"/>
                <a:ext cx="205920" cy="159480"/>
                <a:chOff x="2144520" y="4940640"/>
                <a:chExt cx="205920" cy="159480"/>
              </a:xfrm>
            </p:grpSpPr>
            <p:sp>
              <p:nvSpPr>
                <p:cNvPr id="533" name="Line 7"/>
                <p:cNvSpPr/>
                <p:nvPr/>
              </p:nvSpPr>
              <p:spPr>
                <a:xfrm>
                  <a:off x="2144520" y="5009760"/>
                  <a:ext cx="63000" cy="62280"/>
                </a:xfrm>
                <a:prstGeom prst="line">
                  <a:avLst/>
                </a:prstGeom>
                <a:ln w="73080">
                  <a:solidFill>
                    <a:schemeClr val="bg1"/>
                  </a:solidFill>
                  <a:round/>
                </a:ln>
              </p:spPr>
              <p:style>
                <a:lnRef idx="1">
                  <a:schemeClr val="accent1"/>
                </a:lnRef>
                <a:fillRef idx="0">
                  <a:schemeClr val="accent1"/>
                </a:fillRef>
                <a:effectRef idx="0">
                  <a:schemeClr val="accent1"/>
                </a:effectRef>
                <a:fontRef idx="minor"/>
              </p:style>
            </p:sp>
            <p:sp>
              <p:nvSpPr>
                <p:cNvPr id="534" name="Line 8"/>
                <p:cNvSpPr/>
                <p:nvPr/>
              </p:nvSpPr>
              <p:spPr>
                <a:xfrm flipV="1">
                  <a:off x="2182680" y="4940640"/>
                  <a:ext cx="167760" cy="159480"/>
                </a:xfrm>
                <a:prstGeom prst="line">
                  <a:avLst/>
                </a:prstGeom>
                <a:ln w="73080">
                  <a:solidFill>
                    <a:schemeClr val="bg1"/>
                  </a:solidFill>
                  <a:round/>
                </a:ln>
              </p:spPr>
              <p:style>
                <a:lnRef idx="1">
                  <a:schemeClr val="accent1"/>
                </a:lnRef>
                <a:fillRef idx="0">
                  <a:schemeClr val="accent1"/>
                </a:fillRef>
                <a:effectRef idx="0">
                  <a:schemeClr val="accent1"/>
                </a:effectRef>
                <a:fontRef idx="minor"/>
              </p:style>
            </p:sp>
          </p:grpSp>
        </p:grpSp>
        <p:sp>
          <p:nvSpPr>
            <p:cNvPr id="535" name="CustomShape 9"/>
            <p:cNvSpPr/>
            <p:nvPr/>
          </p:nvSpPr>
          <p:spPr>
            <a:xfrm>
              <a:off x="2442600" y="4680000"/>
              <a:ext cx="1968120" cy="577080"/>
            </a:xfrm>
            <a:prstGeom prst="rect">
              <a:avLst/>
            </a:prstGeom>
            <a:noFill/>
            <a:ln>
              <a:noFill/>
            </a:ln>
          </p:spPr>
          <p:style>
            <a:lnRef idx="0"/>
            <a:fillRef idx="0"/>
            <a:effectRef idx="0"/>
            <a:fontRef idx="minor"/>
          </p:style>
          <p:txBody>
            <a:bodyPr lIns="90000" rIns="90000" tIns="45000" bIns="45000"/>
            <a:p>
              <a:pPr>
                <a:lnSpc>
                  <a:spcPct val="100000"/>
                </a:lnSpc>
              </a:pPr>
              <a:r>
                <a:rPr b="0" i="1" lang="en-US" sz="3200" spc="-143" strike="noStrike">
                  <a:solidFill>
                    <a:srgbClr val="ffffff"/>
                  </a:solidFill>
                  <a:latin typeface="Myriad Pro"/>
                  <a:ea typeface="DejaVu Sans"/>
                </a:rPr>
                <a:t>Advocate</a:t>
              </a:r>
              <a:endParaRPr b="0" lang="en-US" sz="3200" spc="-1" strike="noStrike">
                <a:latin typeface="Arial"/>
              </a:endParaRPr>
            </a:p>
          </p:txBody>
        </p:sp>
      </p:grpSp>
      <p:grpSp>
        <p:nvGrpSpPr>
          <p:cNvPr id="536" name="Group 10"/>
          <p:cNvGrpSpPr/>
          <p:nvPr/>
        </p:nvGrpSpPr>
        <p:grpSpPr>
          <a:xfrm>
            <a:off x="2072520" y="5184720"/>
            <a:ext cx="2663640" cy="577080"/>
            <a:chOff x="2072520" y="5184720"/>
            <a:chExt cx="2663640" cy="577080"/>
          </a:xfrm>
        </p:grpSpPr>
        <p:sp>
          <p:nvSpPr>
            <p:cNvPr id="537" name="CustomShape 11"/>
            <p:cNvSpPr/>
            <p:nvPr/>
          </p:nvSpPr>
          <p:spPr>
            <a:xfrm>
              <a:off x="2442600" y="5184720"/>
              <a:ext cx="2293560" cy="577080"/>
            </a:xfrm>
            <a:prstGeom prst="rect">
              <a:avLst/>
            </a:prstGeom>
            <a:noFill/>
            <a:ln>
              <a:noFill/>
            </a:ln>
          </p:spPr>
          <p:style>
            <a:lnRef idx="0"/>
            <a:fillRef idx="0"/>
            <a:effectRef idx="0"/>
            <a:fontRef idx="minor"/>
          </p:style>
          <p:txBody>
            <a:bodyPr lIns="90000" rIns="90000" tIns="45000" bIns="45000"/>
            <a:p>
              <a:pPr>
                <a:lnSpc>
                  <a:spcPct val="100000"/>
                </a:lnSpc>
              </a:pPr>
              <a:r>
                <a:rPr b="0" i="1" lang="en-US" sz="3200" spc="-143" strike="noStrike">
                  <a:solidFill>
                    <a:srgbClr val="ffffff"/>
                  </a:solidFill>
                  <a:latin typeface="Myriad Pro"/>
                  <a:ea typeface="DejaVu Sans"/>
                </a:rPr>
                <a:t>Collaborate</a:t>
              </a:r>
              <a:endParaRPr b="0" lang="en-US" sz="3200" spc="-1" strike="noStrike">
                <a:latin typeface="Arial"/>
              </a:endParaRPr>
            </a:p>
          </p:txBody>
        </p:sp>
        <p:grpSp>
          <p:nvGrpSpPr>
            <p:cNvPr id="538" name="Group 12"/>
            <p:cNvGrpSpPr/>
            <p:nvPr/>
          </p:nvGrpSpPr>
          <p:grpSpPr>
            <a:xfrm>
              <a:off x="2072520" y="5312880"/>
              <a:ext cx="345600" cy="345240"/>
              <a:chOff x="2072520" y="5312880"/>
              <a:chExt cx="345600" cy="345240"/>
            </a:xfrm>
          </p:grpSpPr>
          <p:sp>
            <p:nvSpPr>
              <p:cNvPr id="539" name="CustomShape 13"/>
              <p:cNvSpPr/>
              <p:nvPr/>
            </p:nvSpPr>
            <p:spPr>
              <a:xfrm>
                <a:off x="2072520" y="5312880"/>
                <a:ext cx="345600" cy="345240"/>
              </a:xfrm>
              <a:prstGeom prst="ellipse">
                <a:avLst/>
              </a:prstGeom>
              <a:solidFill>
                <a:srgbClr val="079f9d"/>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US" sz="1800" spc="-1" strike="noStrike">
                    <a:solidFill>
                      <a:srgbClr val="ffffff"/>
                    </a:solidFill>
                    <a:latin typeface="Calibri"/>
                    <a:ea typeface="DejaVu Sans"/>
                  </a:rPr>
                  <a:t>        </a:t>
                </a:r>
                <a:endParaRPr b="0" lang="en-US" sz="1800" spc="-1" strike="noStrike">
                  <a:latin typeface="Arial"/>
                </a:endParaRPr>
              </a:p>
            </p:txBody>
          </p:sp>
          <p:grpSp>
            <p:nvGrpSpPr>
              <p:cNvPr id="540" name="Group 14"/>
              <p:cNvGrpSpPr/>
              <p:nvPr/>
            </p:nvGrpSpPr>
            <p:grpSpPr>
              <a:xfrm>
                <a:off x="2144520" y="5421240"/>
                <a:ext cx="205920" cy="159120"/>
                <a:chOff x="2144520" y="5421240"/>
                <a:chExt cx="205920" cy="159120"/>
              </a:xfrm>
            </p:grpSpPr>
            <p:sp>
              <p:nvSpPr>
                <p:cNvPr id="541" name="Line 15"/>
                <p:cNvSpPr/>
                <p:nvPr/>
              </p:nvSpPr>
              <p:spPr>
                <a:xfrm>
                  <a:off x="2144520" y="5485680"/>
                  <a:ext cx="63000" cy="62640"/>
                </a:xfrm>
                <a:prstGeom prst="line">
                  <a:avLst/>
                </a:prstGeom>
                <a:ln w="73080">
                  <a:solidFill>
                    <a:schemeClr val="bg1"/>
                  </a:solidFill>
                  <a:round/>
                </a:ln>
              </p:spPr>
              <p:style>
                <a:lnRef idx="1">
                  <a:schemeClr val="accent1"/>
                </a:lnRef>
                <a:fillRef idx="0">
                  <a:schemeClr val="accent1"/>
                </a:fillRef>
                <a:effectRef idx="0">
                  <a:schemeClr val="accent1"/>
                </a:effectRef>
                <a:fontRef idx="minor"/>
              </p:style>
            </p:sp>
            <p:sp>
              <p:nvSpPr>
                <p:cNvPr id="542" name="Line 16"/>
                <p:cNvSpPr/>
                <p:nvPr/>
              </p:nvSpPr>
              <p:spPr>
                <a:xfrm flipV="1">
                  <a:off x="2182680" y="5421240"/>
                  <a:ext cx="167760" cy="159120"/>
                </a:xfrm>
                <a:prstGeom prst="line">
                  <a:avLst/>
                </a:prstGeom>
                <a:ln w="73080">
                  <a:solidFill>
                    <a:schemeClr val="bg1"/>
                  </a:solidFill>
                  <a:round/>
                </a:ln>
              </p:spPr>
              <p:style>
                <a:lnRef idx="1">
                  <a:schemeClr val="accent1"/>
                </a:lnRef>
                <a:fillRef idx="0">
                  <a:schemeClr val="accent1"/>
                </a:fillRef>
                <a:effectRef idx="0">
                  <a:schemeClr val="accent1"/>
                </a:effectRef>
                <a:fontRef idx="minor"/>
              </p:style>
            </p:sp>
          </p:grpSp>
        </p:grpSp>
      </p:grpSp>
      <p:grpSp>
        <p:nvGrpSpPr>
          <p:cNvPr id="543" name="Group 17"/>
          <p:cNvGrpSpPr/>
          <p:nvPr/>
        </p:nvGrpSpPr>
        <p:grpSpPr>
          <a:xfrm>
            <a:off x="2072520" y="5678640"/>
            <a:ext cx="2463840" cy="577080"/>
            <a:chOff x="2072520" y="5678640"/>
            <a:chExt cx="2463840" cy="577080"/>
          </a:xfrm>
        </p:grpSpPr>
        <p:sp>
          <p:nvSpPr>
            <p:cNvPr id="544" name="CustomShape 18"/>
            <p:cNvSpPr/>
            <p:nvPr/>
          </p:nvSpPr>
          <p:spPr>
            <a:xfrm>
              <a:off x="2442600" y="5678640"/>
              <a:ext cx="2093760" cy="577080"/>
            </a:xfrm>
            <a:prstGeom prst="rect">
              <a:avLst/>
            </a:prstGeom>
            <a:noFill/>
            <a:ln>
              <a:noFill/>
            </a:ln>
          </p:spPr>
          <p:style>
            <a:lnRef idx="0"/>
            <a:fillRef idx="0"/>
            <a:effectRef idx="0"/>
            <a:fontRef idx="minor"/>
          </p:style>
          <p:txBody>
            <a:bodyPr lIns="90000" rIns="90000" tIns="45000" bIns="45000"/>
            <a:p>
              <a:pPr>
                <a:lnSpc>
                  <a:spcPct val="100000"/>
                </a:lnSpc>
              </a:pPr>
              <a:r>
                <a:rPr b="0" i="1" lang="en-US" sz="3200" spc="-143" strike="noStrike">
                  <a:solidFill>
                    <a:srgbClr val="ffffff"/>
                  </a:solidFill>
                  <a:latin typeface="Myriad Pro"/>
                  <a:ea typeface="DejaVu Sans"/>
                </a:rPr>
                <a:t>Educate</a:t>
              </a:r>
              <a:endParaRPr b="0" lang="en-US" sz="3200" spc="-1" strike="noStrike">
                <a:latin typeface="Arial"/>
              </a:endParaRPr>
            </a:p>
          </p:txBody>
        </p:sp>
        <p:grpSp>
          <p:nvGrpSpPr>
            <p:cNvPr id="545" name="Group 19"/>
            <p:cNvGrpSpPr/>
            <p:nvPr/>
          </p:nvGrpSpPr>
          <p:grpSpPr>
            <a:xfrm>
              <a:off x="2072520" y="5793480"/>
              <a:ext cx="345600" cy="345240"/>
              <a:chOff x="2072520" y="5793480"/>
              <a:chExt cx="345600" cy="345240"/>
            </a:xfrm>
          </p:grpSpPr>
          <p:sp>
            <p:nvSpPr>
              <p:cNvPr id="546" name="CustomShape 20"/>
              <p:cNvSpPr/>
              <p:nvPr/>
            </p:nvSpPr>
            <p:spPr>
              <a:xfrm>
                <a:off x="2072520" y="5793480"/>
                <a:ext cx="345600" cy="345240"/>
              </a:xfrm>
              <a:prstGeom prst="ellipse">
                <a:avLst/>
              </a:prstGeom>
              <a:solidFill>
                <a:srgbClr val="079f9d"/>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US" sz="1800" spc="-1" strike="noStrike">
                    <a:solidFill>
                      <a:srgbClr val="ffffff"/>
                    </a:solidFill>
                    <a:latin typeface="Calibri"/>
                    <a:ea typeface="DejaVu Sans"/>
                  </a:rPr>
                  <a:t>        </a:t>
                </a:r>
                <a:endParaRPr b="0" lang="en-US" sz="1800" spc="-1" strike="noStrike">
                  <a:latin typeface="Arial"/>
                </a:endParaRPr>
              </a:p>
            </p:txBody>
          </p:sp>
          <p:grpSp>
            <p:nvGrpSpPr>
              <p:cNvPr id="547" name="Group 21"/>
              <p:cNvGrpSpPr/>
              <p:nvPr/>
            </p:nvGrpSpPr>
            <p:grpSpPr>
              <a:xfrm>
                <a:off x="2144520" y="5900400"/>
                <a:ext cx="204840" cy="159480"/>
                <a:chOff x="2144520" y="5900400"/>
                <a:chExt cx="204840" cy="159480"/>
              </a:xfrm>
            </p:grpSpPr>
            <p:sp>
              <p:nvSpPr>
                <p:cNvPr id="548" name="Line 22"/>
                <p:cNvSpPr/>
                <p:nvPr/>
              </p:nvSpPr>
              <p:spPr>
                <a:xfrm>
                  <a:off x="2144520" y="5966280"/>
                  <a:ext cx="63000" cy="62640"/>
                </a:xfrm>
                <a:prstGeom prst="line">
                  <a:avLst/>
                </a:prstGeom>
                <a:ln w="73080">
                  <a:solidFill>
                    <a:schemeClr val="bg1"/>
                  </a:solidFill>
                  <a:round/>
                </a:ln>
              </p:spPr>
              <p:style>
                <a:lnRef idx="1">
                  <a:schemeClr val="accent1"/>
                </a:lnRef>
                <a:fillRef idx="0">
                  <a:schemeClr val="accent1"/>
                </a:fillRef>
                <a:effectRef idx="0">
                  <a:schemeClr val="accent1"/>
                </a:effectRef>
                <a:fontRef idx="minor"/>
              </p:style>
            </p:sp>
            <p:sp>
              <p:nvSpPr>
                <p:cNvPr id="549" name="Line 23"/>
                <p:cNvSpPr/>
                <p:nvPr/>
              </p:nvSpPr>
              <p:spPr>
                <a:xfrm flipV="1">
                  <a:off x="2181240" y="5900400"/>
                  <a:ext cx="168120" cy="159480"/>
                </a:xfrm>
                <a:prstGeom prst="line">
                  <a:avLst/>
                </a:prstGeom>
                <a:ln w="73080">
                  <a:solidFill>
                    <a:schemeClr val="bg1"/>
                  </a:solidFill>
                  <a:round/>
                </a:ln>
              </p:spPr>
              <p:style>
                <a:lnRef idx="1">
                  <a:schemeClr val="accent1"/>
                </a:lnRef>
                <a:fillRef idx="0">
                  <a:schemeClr val="accent1"/>
                </a:fillRef>
                <a:effectRef idx="0">
                  <a:schemeClr val="accent1"/>
                </a:effectRef>
                <a:fontRef idx="minor"/>
              </p:style>
            </p:sp>
          </p:grpSp>
        </p:grpSp>
      </p:grpSp>
      <p:sp>
        <p:nvSpPr>
          <p:cNvPr id="550" name="CustomShape 24"/>
          <p:cNvSpPr/>
          <p:nvPr/>
        </p:nvSpPr>
        <p:spPr>
          <a:xfrm>
            <a:off x="7111800" y="3306240"/>
            <a:ext cx="4215960" cy="3655080"/>
          </a:xfrm>
          <a:prstGeom prst="rect">
            <a:avLst/>
          </a:prstGeom>
          <a:noFill/>
          <a:ln>
            <a:noFill/>
          </a:ln>
        </p:spPr>
        <p:style>
          <a:lnRef idx="0"/>
          <a:fillRef idx="0"/>
          <a:effectRef idx="0"/>
          <a:fontRef idx="minor"/>
        </p:style>
        <p:txBody>
          <a:bodyPr lIns="90000" rIns="90000" tIns="45000" bIns="45000"/>
          <a:p>
            <a:pPr>
              <a:lnSpc>
                <a:spcPct val="150000"/>
              </a:lnSpc>
            </a:pPr>
            <a:r>
              <a:rPr b="1" i="1" lang="en-US" sz="3600" spc="-1" strike="noStrike">
                <a:solidFill>
                  <a:srgbClr val="043e3e"/>
                </a:solidFill>
                <a:latin typeface="Myriad Pro"/>
                <a:ea typeface="DejaVu Sans"/>
              </a:rPr>
              <a:t>Mercedes Witowsky</a:t>
            </a:r>
            <a:endParaRPr b="0" lang="en-US" sz="3600" spc="-1" strike="noStrike">
              <a:latin typeface="Arial"/>
            </a:endParaRPr>
          </a:p>
          <a:p>
            <a:pPr>
              <a:lnSpc>
                <a:spcPct val="150000"/>
              </a:lnSpc>
            </a:pPr>
            <a:r>
              <a:rPr b="1" i="1" lang="en-US" sz="3600" spc="-1" strike="noStrike">
                <a:solidFill>
                  <a:srgbClr val="043e3e"/>
                </a:solidFill>
                <a:latin typeface="Myriad Pro"/>
                <a:ea typeface="DejaVu Sans"/>
              </a:rPr>
              <a:t>Executive Director</a:t>
            </a:r>
            <a:endParaRPr b="0" lang="en-US" sz="3600" spc="-1" strike="noStrike">
              <a:latin typeface="Arial"/>
            </a:endParaRPr>
          </a:p>
          <a:p>
            <a:pPr>
              <a:lnSpc>
                <a:spcPct val="150000"/>
              </a:lnSpc>
            </a:pPr>
            <a:r>
              <a:rPr b="1" i="1" lang="en-US" sz="3600" spc="-1" strike="noStrike" u="sng">
                <a:solidFill>
                  <a:srgbClr val="0563c1"/>
                </a:solidFill>
                <a:uFillTx/>
                <a:latin typeface="Myriad Pro"/>
                <a:ea typeface="DejaVu Sans"/>
                <a:hlinkClick r:id="rId3"/>
              </a:rPr>
              <a:t>njcdd@njcdd.org</a:t>
            </a:r>
            <a:r>
              <a:rPr b="1" i="1" lang="en-US" sz="3600" spc="-1" strike="noStrike">
                <a:solidFill>
                  <a:srgbClr val="043e3e"/>
                </a:solidFill>
                <a:latin typeface="Myriad Pro"/>
                <a:ea typeface="DejaVu Sans"/>
              </a:rPr>
              <a:t>	</a:t>
            </a:r>
            <a:endParaRPr b="0" lang="en-US" sz="3600" spc="-1" strike="noStrike">
              <a:latin typeface="Arial"/>
            </a:endParaRPr>
          </a:p>
          <a:p>
            <a:pPr>
              <a:lnSpc>
                <a:spcPct val="100000"/>
              </a:lnSpc>
            </a:pPr>
            <a:endParaRPr b="0" lang="en-US" sz="3600" spc="-1" strike="noStrike">
              <a:latin typeface="Arial"/>
            </a:endParaRPr>
          </a:p>
          <a:p>
            <a:pPr>
              <a:lnSpc>
                <a:spcPct val="100000"/>
              </a:lnSpc>
            </a:pPr>
            <a:endParaRPr b="0" lang="en-US" sz="3600" spc="-1" strike="noStrike">
              <a:latin typeface="Arial"/>
            </a:endParaRPr>
          </a:p>
        </p:txBody>
      </p:sp>
      <p:pic>
        <p:nvPicPr>
          <p:cNvPr id="551" name="Picture 2" descr=""/>
          <p:cNvPicPr/>
          <p:nvPr/>
        </p:nvPicPr>
        <p:blipFill>
          <a:blip r:embed="rId4"/>
          <a:stretch/>
        </p:blipFill>
        <p:spPr>
          <a:xfrm>
            <a:off x="8380080" y="476280"/>
            <a:ext cx="2754000" cy="2399400"/>
          </a:xfrm>
          <a:prstGeom prst="rect">
            <a:avLst/>
          </a:prstGeom>
          <a:ln>
            <a:noFill/>
          </a:ln>
        </p:spPr>
      </p:pic>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15842</TotalTime>
  <Application>LibreOffice/6.0.7.3$Linux_X86_64 LibreOffice_project/00m0$Build-3</Application>
  <Words>467</Words>
  <Paragraphs>86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2018-09-17T15:30:49Z</dcterms:created>
  <dc:creator>Maria Ali</dc:creator>
  <dc:description/>
  <dc:language>en-US</dc:language>
  <cp:lastModifiedBy/>
  <dcterms:modified xsi:type="dcterms:W3CDTF">2020-07-09T13:51:36Z</dcterms:modified>
  <cp:revision>398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1</vt:i4>
  </property>
  <property fmtid="{D5CDD505-2E9C-101B-9397-08002B2CF9AE}" pid="7" name="Notes">
    <vt:i4>6</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16</vt:i4>
  </property>
</Properties>
</file>